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7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7" d="100"/>
          <a:sy n="87" d="100"/>
        </p:scale>
        <p:origin x="480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5368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606144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7989965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309227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67407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846418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8130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55025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93142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37355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33034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6685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4702958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59920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649920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656297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2F133B-D019-4EB7-B8D5-A8851D743868}" type="datetimeFigureOut">
              <a:rPr lang="zh-TW" altLang="en-US" smtClean="0"/>
              <a:t>2017/11/14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BE57251A-876F-4535-93A4-E423FC430285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73836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8" r:id="rId1"/>
    <p:sldLayoutId id="2147483679" r:id="rId2"/>
    <p:sldLayoutId id="2147483680" r:id="rId3"/>
    <p:sldLayoutId id="2147483681" r:id="rId4"/>
    <p:sldLayoutId id="2147483682" r:id="rId5"/>
    <p:sldLayoutId id="2147483683" r:id="rId6"/>
    <p:sldLayoutId id="2147483684" r:id="rId7"/>
    <p:sldLayoutId id="2147483685" r:id="rId8"/>
    <p:sldLayoutId id="2147483686" r:id="rId9"/>
    <p:sldLayoutId id="2147483687" r:id="rId10"/>
    <p:sldLayoutId id="2147483688" r:id="rId11"/>
    <p:sldLayoutId id="2147483689" r:id="rId12"/>
    <p:sldLayoutId id="2147483690" r:id="rId13"/>
    <p:sldLayoutId id="2147483691" r:id="rId14"/>
    <p:sldLayoutId id="2147483692" r:id="rId15"/>
    <p:sldLayoutId id="2147483693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zh-TW" altLang="en-US" sz="6000" dirty="0" smtClean="0">
                <a:ea typeface="文鼎ＰＯ" panose="02010609010101010101" pitchFamily="49" charset="-120"/>
              </a:rPr>
              <a:t>自我介紹</a:t>
            </a:r>
            <a:endParaRPr lang="zh-TW" altLang="en-US" sz="6000" dirty="0">
              <a:ea typeface="文鼎ＰＯ" panose="02010609010101010101" pitchFamily="49" charset="-120"/>
            </a:endParaRPr>
          </a:p>
        </p:txBody>
      </p:sp>
      <p:pic>
        <p:nvPicPr>
          <p:cNvPr id="7" name="內容版面配置區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7916" y="1855788"/>
            <a:ext cx="3249683" cy="4874526"/>
          </a:xfrm>
        </p:spPr>
      </p:pic>
      <p:sp>
        <p:nvSpPr>
          <p:cNvPr id="6" name="內容版面配置區 5"/>
          <p:cNvSpPr>
            <a:spLocks noGrp="1"/>
          </p:cNvSpPr>
          <p:nvPr>
            <p:ph sz="half" idx="2"/>
          </p:nvPr>
        </p:nvSpPr>
        <p:spPr>
          <a:xfrm>
            <a:off x="5408181" y="1930400"/>
            <a:ext cx="4184034" cy="3880773"/>
          </a:xfrm>
        </p:spPr>
        <p:txBody>
          <a:bodyPr>
            <a:normAutofit/>
          </a:bodyPr>
          <a:lstStyle/>
          <a:p>
            <a:r>
              <a:rPr lang="zh-TW" altLang="en-US" sz="3600" dirty="0" smtClean="0">
                <a:solidFill>
                  <a:srgbClr val="7030A0"/>
                </a:solidFill>
                <a:ea typeface="文鼎中" panose="02010609010101010101" pitchFamily="49" charset="-120"/>
              </a:rPr>
              <a:t>姓名：楊小婷</a:t>
            </a:r>
            <a:endParaRPr lang="en-US" altLang="zh-TW" sz="3600" dirty="0" smtClean="0">
              <a:solidFill>
                <a:srgbClr val="7030A0"/>
              </a:solidFill>
              <a:ea typeface="文鼎中" panose="02010609010101010101" pitchFamily="49" charset="-120"/>
            </a:endParaRPr>
          </a:p>
          <a:p>
            <a:r>
              <a:rPr lang="zh-TW" altLang="en-US" sz="3600" dirty="0" smtClean="0">
                <a:solidFill>
                  <a:srgbClr val="7030A0"/>
                </a:solidFill>
                <a:ea typeface="文鼎中" panose="02010609010101010101" pitchFamily="49" charset="-120"/>
              </a:rPr>
              <a:t>星座：雙魚座</a:t>
            </a:r>
            <a:endParaRPr lang="en-US" altLang="zh-TW" sz="3600" dirty="0" smtClean="0">
              <a:solidFill>
                <a:srgbClr val="7030A0"/>
              </a:solidFill>
              <a:ea typeface="文鼎中" panose="02010609010101010101" pitchFamily="49" charset="-120"/>
            </a:endParaRPr>
          </a:p>
          <a:p>
            <a:r>
              <a:rPr lang="zh-TW" altLang="en-US" sz="3600" dirty="0" smtClean="0">
                <a:solidFill>
                  <a:srgbClr val="7030A0"/>
                </a:solidFill>
                <a:ea typeface="文鼎中" panose="02010609010101010101" pitchFamily="49" charset="-120"/>
              </a:rPr>
              <a:t>興趣：唱歌、跳舞</a:t>
            </a:r>
            <a:endParaRPr lang="en-US" altLang="zh-TW" sz="3600" dirty="0" smtClean="0">
              <a:solidFill>
                <a:srgbClr val="7030A0"/>
              </a:solidFill>
              <a:ea typeface="文鼎中" panose="02010609010101010101" pitchFamily="49" charset="-120"/>
            </a:endParaRPr>
          </a:p>
          <a:p>
            <a:r>
              <a:rPr lang="zh-TW" altLang="en-US" sz="3600" dirty="0" smtClean="0">
                <a:solidFill>
                  <a:srgbClr val="7030A0"/>
                </a:solidFill>
                <a:ea typeface="文鼎中" panose="02010609010101010101" pitchFamily="49" charset="-120"/>
              </a:rPr>
              <a:t>願望：當舞蹈老師</a:t>
            </a:r>
            <a:endParaRPr lang="zh-TW" altLang="en-US" sz="3600" dirty="0">
              <a:solidFill>
                <a:srgbClr val="7030A0"/>
              </a:solidFill>
              <a:ea typeface="文鼎中" panose="02010609010101010101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95744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多面向">
  <a:themeElements>
    <a:clrScheme name="多面向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F496CB"/>
      </a:accent1>
      <a:accent2>
        <a:srgbClr val="BC356F"/>
      </a:accent2>
      <a:accent3>
        <a:srgbClr val="E65331"/>
      </a:accent3>
      <a:accent4>
        <a:srgbClr val="F27E19"/>
      </a:accent4>
      <a:accent5>
        <a:srgbClr val="F2AC19"/>
      </a:accent5>
      <a:accent6>
        <a:srgbClr val="BC80E0"/>
      </a:accent6>
      <a:hlink>
        <a:srgbClr val="EF5285"/>
      </a:hlink>
      <a:folHlink>
        <a:srgbClr val="F77F90"/>
      </a:folHlink>
    </a:clrScheme>
    <a:fontScheme name="多面向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多面向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</TotalTime>
  <Words>17</Words>
  <Application>Microsoft Office PowerPoint</Application>
  <PresentationFormat>寬螢幕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8" baseType="lpstr">
      <vt:lpstr>文鼎ＰＯ</vt:lpstr>
      <vt:lpstr>文鼎中</vt:lpstr>
      <vt:lpstr>微軟正黑體</vt:lpstr>
      <vt:lpstr>Arial</vt:lpstr>
      <vt:lpstr>Trebuchet MS</vt:lpstr>
      <vt:lpstr>Wingdings 3</vt:lpstr>
      <vt:lpstr>多面向</vt:lpstr>
      <vt:lpstr>自我介紹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自我介紹</dc:title>
  <dc:creator>賴健二</dc:creator>
  <cp:lastModifiedBy>賴健二</cp:lastModifiedBy>
  <cp:revision>2</cp:revision>
  <dcterms:created xsi:type="dcterms:W3CDTF">2017-11-14T06:57:47Z</dcterms:created>
  <dcterms:modified xsi:type="dcterms:W3CDTF">2017-11-14T07:16:00Z</dcterms:modified>
</cp:coreProperties>
</file>