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5" autoAdjust="0"/>
    <p:restoredTop sz="94660"/>
  </p:normalViewPr>
  <p:slideViewPr>
    <p:cSldViewPr snapToGrid="0">
      <p:cViewPr varScale="1">
        <p:scale>
          <a:sx n="87" d="100"/>
          <a:sy n="87" d="100"/>
        </p:scale>
        <p:origin x="38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1300785"/>
            <a:ext cx="8689976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89976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05254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全景圖片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4289374"/>
            <a:ext cx="10364432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84744" y="698261"/>
            <a:ext cx="9822532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5108728"/>
            <a:ext cx="10364452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0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599"/>
            <a:ext cx="10364452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204821"/>
            <a:ext cx="10364452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487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4372796"/>
            <a:ext cx="10364452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1001488" y="75416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0557558" y="29935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673398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2138721"/>
            <a:ext cx="10364452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5" y="4662335"/>
            <a:ext cx="10364452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234973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10364452" cy="1605094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74" y="2367093"/>
            <a:ext cx="329897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74" y="2943355"/>
            <a:ext cx="329897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52389" y="2367093"/>
            <a:ext cx="329152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348" y="2943355"/>
            <a:ext cx="3303351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2367093"/>
            <a:ext cx="33049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3298" y="2943355"/>
            <a:ext cx="3304928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139299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圖片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74" y="610772"/>
            <a:ext cx="10364452" cy="1603922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74" y="4204820"/>
            <a:ext cx="3296409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913774" y="2367093"/>
            <a:ext cx="3296409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74" y="4781082"/>
            <a:ext cx="3296409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59" y="4204820"/>
            <a:ext cx="3301828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41348" y="2367093"/>
            <a:ext cx="3303352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81080"/>
            <a:ext cx="3303352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8" y="4204820"/>
            <a:ext cx="330068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8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973298" y="2367093"/>
            <a:ext cx="3304928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173" y="4781078"/>
            <a:ext cx="3305053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121841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2367093"/>
            <a:ext cx="10364452" cy="342410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32054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1"/>
            <a:ext cx="2553326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913775" y="609601"/>
            <a:ext cx="7658724" cy="5181599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281623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10363826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110257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828563"/>
            <a:ext cx="10351752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4" y="3657457"/>
            <a:ext cx="10351752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9100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913774" y="2367092"/>
            <a:ext cx="5106026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105400" cy="342410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01959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6328" y="2371018"/>
            <a:ext cx="487347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913774" y="3051012"/>
            <a:ext cx="5106027" cy="27401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96423" y="2371018"/>
            <a:ext cx="4881804" cy="679994"/>
          </a:xfrm>
        </p:spPr>
        <p:txBody>
          <a:bodyPr anchor="b">
            <a:noAutofit/>
          </a:bodyPr>
          <a:lstStyle>
            <a:lvl1pPr marL="0" indent="0">
              <a:lnSpc>
                <a:spcPct val="8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6172200" y="3051012"/>
            <a:ext cx="5105401" cy="2740187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9097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34880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0234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5" y="609600"/>
            <a:ext cx="3935688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5078062" y="609600"/>
            <a:ext cx="6200163" cy="5181599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74" y="2632852"/>
            <a:ext cx="3935689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128298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H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74" y="609600"/>
            <a:ext cx="5934969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3" y="609601"/>
            <a:ext cx="3255358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chemeClr val="bg2">
                <a:lumMod val="60000"/>
                <a:lumOff val="40000"/>
              </a:schemeClr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2632852"/>
            <a:ext cx="5934949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2607199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75" y="618517"/>
            <a:ext cx="10364451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75" y="2367093"/>
            <a:ext cx="10364452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7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A29F219F-0711-47CF-897A-A40DAF90C7E9}" type="datetimeFigureOut">
              <a:rPr lang="zh-TW" altLang="en-US" smtClean="0"/>
              <a:t>2018/7/16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74" y="5883275"/>
            <a:ext cx="66728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6421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FBD4B218-738D-44DF-AE95-D9C411B2646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7804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chemeClr val="accent6">
                    <a:lumMod val="75000"/>
                  </a:schemeClr>
                </a:solidFill>
                <a:ea typeface="文鼎ＰＯ" panose="02010609010101010101" pitchFamily="49" charset="-120"/>
              </a:rPr>
              <a:t>我的好朋友</a:t>
            </a:r>
            <a:endParaRPr lang="zh-TW" altLang="en-US" sz="6000" dirty="0">
              <a:solidFill>
                <a:schemeClr val="accent6">
                  <a:lumMod val="75000"/>
                </a:schemeClr>
              </a:solidFill>
              <a:ea typeface="文鼎ＰＯ" panose="02010609010101010101" pitchFamily="49" charset="-120"/>
            </a:endParaRP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475" y="2214694"/>
            <a:ext cx="5480049" cy="4110037"/>
          </a:xfrm>
        </p:spPr>
      </p:pic>
      <p:sp>
        <p:nvSpPr>
          <p:cNvPr id="6" name="內容版面配置區 5"/>
          <p:cNvSpPr>
            <a:spLocks noGrp="1"/>
          </p:cNvSpPr>
          <p:nvPr>
            <p:ph sz="quarter" idx="14"/>
          </p:nvPr>
        </p:nvSpPr>
        <p:spPr>
          <a:xfrm>
            <a:off x="6172200" y="2367092"/>
            <a:ext cx="5577840" cy="3424107"/>
          </a:xfrm>
        </p:spPr>
        <p:txBody>
          <a:bodyPr>
            <a:normAutofit/>
          </a:bodyPr>
          <a:lstStyle/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u"/>
            </a:pPr>
            <a:r>
              <a:rPr lang="zh-TW" altLang="en-US" sz="3600" dirty="0" smtClean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姓名：劉海寧</a:t>
            </a:r>
            <a:endParaRPr lang="en-US" altLang="zh-TW" sz="3600" dirty="0" smtClean="0">
              <a:solidFill>
                <a:srgbClr val="0070C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u"/>
            </a:pPr>
            <a:r>
              <a:rPr lang="zh-TW" altLang="en-US" sz="3600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血型：Ｏ型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u"/>
            </a:pPr>
            <a:r>
              <a:rPr lang="zh-TW" altLang="en-US" sz="3600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興趣：游泳、騎腳踏車</a:t>
            </a:r>
          </a:p>
          <a:p>
            <a:pPr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u"/>
            </a:pPr>
            <a:r>
              <a:rPr lang="zh-TW" altLang="en-US" sz="3600" dirty="0">
                <a:solidFill>
                  <a:srgbClr val="0070C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夢想：成為運動家</a:t>
            </a:r>
          </a:p>
        </p:txBody>
      </p:sp>
    </p:spTree>
    <p:extLst>
      <p:ext uri="{BB962C8B-B14F-4D97-AF65-F5344CB8AC3E}">
        <p14:creationId xmlns:p14="http://schemas.microsoft.com/office/powerpoint/2010/main" val="387073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小水滴">
  <a:themeElements>
    <a:clrScheme name="小水滴">
      <a:dk1>
        <a:sysClr val="windowText" lastClr="000000"/>
      </a:dk1>
      <a:lt1>
        <a:sysClr val="window" lastClr="FFFFFF"/>
      </a:lt1>
      <a:dk2>
        <a:srgbClr val="1C647B"/>
      </a:dk2>
      <a:lt2>
        <a:srgbClr val="98B7D3"/>
      </a:lt2>
      <a:accent1>
        <a:srgbClr val="274FA4"/>
      </a:accent1>
      <a:accent2>
        <a:srgbClr val="48A8D0"/>
      </a:accent2>
      <a:accent3>
        <a:srgbClr val="53B18F"/>
      </a:accent3>
      <a:accent4>
        <a:srgbClr val="D78D38"/>
      </a:accent4>
      <a:accent5>
        <a:srgbClr val="BA3F51"/>
      </a:accent5>
      <a:accent6>
        <a:srgbClr val="AE52D9"/>
      </a:accent6>
      <a:hlink>
        <a:srgbClr val="2AA2DA"/>
      </a:hlink>
      <a:folHlink>
        <a:srgbClr val="76A3B8"/>
      </a:folHlink>
    </a:clrScheme>
    <a:fontScheme name="小水滴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小水滴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92000"/>
                <a:satMod val="180000"/>
                <a:lumMod val="114000"/>
              </a:schemeClr>
            </a:gs>
            <a:gs pos="100000">
              <a:schemeClr val="phClr">
                <a:shade val="92000"/>
                <a:satMod val="170000"/>
                <a:lumMod val="96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roplet" id="{8984A317-299A-4E50-B45D-BFC9EDE2337A}" vid="{DEB094D4-7FD8-4F86-93D5-B0F1341EF58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小水滴</Template>
  <TotalTime>67</TotalTime>
  <Words>21</Words>
  <Application>Microsoft Office PowerPoint</Application>
  <PresentationFormat>寬螢幕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Tw Cen MT</vt:lpstr>
      <vt:lpstr>文鼎ＰＯ</vt:lpstr>
      <vt:lpstr>新細明體</vt:lpstr>
      <vt:lpstr>標楷體</vt:lpstr>
      <vt:lpstr>Arial</vt:lpstr>
      <vt:lpstr>Wingdings</vt:lpstr>
      <vt:lpstr>小水滴</vt:lpstr>
      <vt:lpstr>我的好朋友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自我介紹</dc:title>
  <dc:creator>賴健二</dc:creator>
  <cp:lastModifiedBy>LaiChener</cp:lastModifiedBy>
  <cp:revision>7</cp:revision>
  <dcterms:created xsi:type="dcterms:W3CDTF">2017-11-14T05:29:02Z</dcterms:created>
  <dcterms:modified xsi:type="dcterms:W3CDTF">2018-07-16T03:14:50Z</dcterms:modified>
</cp:coreProperties>
</file>