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60" r:id="rId4"/>
    <p:sldId id="261" r:id="rId5"/>
    <p:sldId id="262" r:id="rId6"/>
  </p:sldIdLst>
  <p:sldSz cx="12192000" cy="6858000"/>
  <p:notesSz cx="6858000" cy="9144000"/>
  <p:defaultTextStyle>
    <a:defPPr rtl="0"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DA37D80-6434-44D0-A028-1B22A696006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57" autoAdjust="0"/>
    <p:restoredTop sz="93078" autoAdjust="0"/>
  </p:normalViewPr>
  <p:slideViewPr>
    <p:cSldViewPr snapToGrid="0">
      <p:cViewPr varScale="1">
        <p:scale>
          <a:sx n="75" d="100"/>
          <a:sy n="75" d="100"/>
        </p:scale>
        <p:origin x="84" y="7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7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68B615C-671A-42AD-9C4B-BA32DA71FA27}" type="datetime2">
              <a:rPr lang="zh-TW" altLang="en-US" smtClean="0">
                <a:latin typeface="細明體" panose="02020509000000000000" pitchFamily="49" charset="-120"/>
                <a:ea typeface="細明體" panose="02020509000000000000" pitchFamily="49" charset="-120"/>
              </a:rPr>
              <a:t>2018年7月16日</a:t>
            </a:fld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02BA2C8-71FC-43D0-BD87-0547616971FA}" type="slidenum">
              <a:rPr lang="en-US" altLang="zh-TW">
                <a:latin typeface="細明體" panose="02020509000000000000" pitchFamily="49" charset="-120"/>
                <a:ea typeface="細明體" panose="02020509000000000000" pitchFamily="49" charset="-120"/>
              </a:rPr>
              <a:t>‹#›</a:t>
            </a:fld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9213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89CDDF46-55A6-4026-B667-4C5E3C940527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TW" altLang="en-US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TW" altLang="en-US" noProof="0" dirty="0"/>
              <a:t>按一下以編輯母片文字樣式</a:t>
            </a:r>
          </a:p>
          <a:p>
            <a:pPr lvl="1" rtl="0"/>
            <a:r>
              <a:rPr lang="zh-TW" altLang="en-US" noProof="0" dirty="0"/>
              <a:t>第二層</a:t>
            </a:r>
          </a:p>
          <a:p>
            <a:pPr lvl="2" rtl="0"/>
            <a:r>
              <a:rPr lang="zh-TW" altLang="en-US" noProof="0" dirty="0"/>
              <a:t>第三層</a:t>
            </a:r>
          </a:p>
          <a:p>
            <a:pPr lvl="3" rtl="0"/>
            <a:r>
              <a:rPr lang="zh-TW" altLang="en-US" noProof="0" dirty="0"/>
              <a:t>第四層</a:t>
            </a:r>
          </a:p>
          <a:p>
            <a:pPr lvl="4" rtl="0"/>
            <a:r>
              <a:rPr lang="zh-TW" altLang="en-US" noProof="0" dirty="0"/>
              <a:t>第五層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C6539446-6953-447E-A4E3-E7CFBF870046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23929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39446-6953-447E-A4E3-E7CFBF870046}" type="slidenum">
              <a:rPr lang="en-US" altLang="zh-TW" smtClean="0"/>
              <a:pPr/>
              <a:t>1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04226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69046-D62F-49D8-96B7-3C014DC234D7}" type="slidenum">
              <a:rPr lang="en-US" altLang="zh-TW" smtClean="0"/>
              <a:pPr/>
              <a:t>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91288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69046-D62F-49D8-96B7-3C014DC234D7}" type="slidenum">
              <a:rPr lang="en-US" altLang="zh-TW" smtClean="0"/>
              <a:pPr/>
              <a:t>5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28624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水3"/>
          <p:cNvSpPr/>
          <p:nvPr/>
        </p:nvSpPr>
        <p:spPr bwMode="gray">
          <a:xfrm>
            <a:off x="2552" y="5243129"/>
            <a:ext cx="12188952" cy="1614871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2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5" name="天空"/>
          <p:cNvSpPr/>
          <p:nvPr/>
        </p:nvSpPr>
        <p:spPr bwMode="white">
          <a:xfrm>
            <a:off x="2552" y="0"/>
            <a:ext cx="12188952" cy="5334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pic>
        <p:nvPicPr>
          <p:cNvPr id="6" name="水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 bwMode="ltGray">
          <a:xfrm>
            <a:off x="-1425" y="5497897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水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425" y="5221111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矩形 7"/>
          <p:cNvSpPr/>
          <p:nvPr/>
        </p:nvSpPr>
        <p:spPr>
          <a:xfrm>
            <a:off x="-1425" y="5961106"/>
            <a:ext cx="12188952" cy="896846"/>
          </a:xfrm>
          <a:prstGeom prst="rect">
            <a:avLst/>
          </a:prstGeom>
          <a:gradFill>
            <a:gsLst>
              <a:gs pos="25000">
                <a:schemeClr val="accent6">
                  <a:lumMod val="60000"/>
                  <a:lumOff val="40000"/>
                  <a:alpha val="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305872" y="1309047"/>
            <a:ext cx="9602789" cy="2667000"/>
          </a:xfrm>
        </p:spPr>
        <p:txBody>
          <a:bodyPr rtlCol="0" anchor="b">
            <a:noAutofit/>
          </a:bodyPr>
          <a:lstStyle>
            <a:lvl1pPr algn="ctr">
              <a:defRPr sz="60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05872" y="4038600"/>
            <a:ext cx="9601200" cy="9906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zh-TW" altLang="en-US" smtClean="0"/>
              <a:t>按一下以編輯母片副標題樣式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963E003-6510-4B62-9D76-BE2148CED05F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440362"/>
          </a:xfrm>
        </p:spPr>
        <p:txBody>
          <a:bodyPr vert="eaVert"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440362"/>
          </a:xfrm>
        </p:spPr>
        <p:txBody>
          <a:bodyPr vert="eaVert"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E7924D7-6A33-42EE-9F46-404D4E61ECDE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DF15721-4CFB-454E-86DD-92799F18D2FC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天空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3813" y="1309047"/>
            <a:ext cx="9601252" cy="2667000"/>
          </a:xfrm>
        </p:spPr>
        <p:txBody>
          <a:bodyPr rtlCol="0" anchor="b">
            <a:normAutofit/>
          </a:bodyPr>
          <a:lstStyle>
            <a:lvl1pPr algn="ctr">
              <a:defRPr sz="6000" b="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293813" y="4038600"/>
            <a:ext cx="9601200" cy="1143000"/>
          </a:xfrm>
        </p:spPr>
        <p:txBody>
          <a:bodyPr rtlCol="0"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C3E300C-764F-4ED2-A917-1F310892E56C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6278880" y="1572768"/>
            <a:ext cx="4572000" cy="414223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1341120" y="1572768"/>
            <a:ext cx="4572000" cy="414223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EBE99F1-167A-4CDA-A162-4350584E05D8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標題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4572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1341120" y="2365861"/>
            <a:ext cx="4572000" cy="33491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文字預留位置 4"/>
          <p:cNvSpPr>
            <a:spLocks noGrp="1"/>
          </p:cNvSpPr>
          <p:nvPr>
            <p:ph type="body" sz="quarter" idx="3"/>
          </p:nvPr>
        </p:nvSpPr>
        <p:spPr>
          <a:xfrm>
            <a:off x="6278880" y="1572768"/>
            <a:ext cx="4572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6278880" y="2365861"/>
            <a:ext cx="4572000" cy="33491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8" name="頁尾預留位置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7" name="日期預留位置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2EEC907-6351-42E1-89AE-1BA75AD369B6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9" name="投影片編號預留位置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3" name="日期預留位置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BE911C1-AA1C-4FB4-9943-C0C8A2822973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天空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3" name="頁尾預留位置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2" name="日期預留位置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CE9ABCF-05D7-4B45-AE27-DF58B2D8C3AB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rtlCol="0" anchor="b">
            <a:normAutofit/>
          </a:bodyPr>
          <a:lstStyle>
            <a:lvl1pPr>
              <a:defRPr sz="3200" b="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760413" y="685800"/>
            <a:ext cx="6858000" cy="4572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 rtlCol="0"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DB2F7A0-71FE-4248-AD3D-758755760E0D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圖片預留位置 2" descr="要新增影像的空白預留位置。按一下預留位置，然後選取您要新增的影像"/>
          <p:cNvSpPr>
            <a:spLocks noGrp="1"/>
          </p:cNvSpPr>
          <p:nvPr>
            <p:ph type="pic" idx="1"/>
          </p:nvPr>
        </p:nvSpPr>
        <p:spPr>
          <a:xfrm>
            <a:off x="760413" y="685800"/>
            <a:ext cx="6858000" cy="4572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zh-TW" altLang="en-US" smtClean="0"/>
              <a:t>按一下圖示以新增圖片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21AB8D3-BE43-4751-92FF-EB03D398348C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天空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58000"/>
                </a:schemeClr>
              </a:gs>
              <a:gs pos="88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 lang="zh-TW" altLang="en-US" noProof="0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8" name="水3"/>
          <p:cNvSpPr/>
          <p:nvPr/>
        </p:nvSpPr>
        <p:spPr bwMode="gray">
          <a:xfrm>
            <a:off x="2552" y="6064101"/>
            <a:ext cx="12188952" cy="793899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49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noProof="0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pic>
        <p:nvPicPr>
          <p:cNvPr id="9" name="水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 bwMode="white">
          <a:xfrm>
            <a:off x="-1425" y="6256181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水1"/>
          <p:cNvPicPr>
            <a:picLocks noChangeAspect="1"/>
          </p:cNvPicPr>
          <p:nvPr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425" y="5979395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標題預留位置 1"/>
          <p:cNvSpPr>
            <a:spLocks noGrp="1"/>
          </p:cNvSpPr>
          <p:nvPr>
            <p:ph type="title"/>
          </p:nvPr>
        </p:nvSpPr>
        <p:spPr>
          <a:xfrm>
            <a:off x="1341120" y="265176"/>
            <a:ext cx="9509759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zh-TW" altLang="en-US" noProof="0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9509760" cy="414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TW" altLang="en-US" noProof="0" dirty="0"/>
              <a:t>按一下以編輯母片文字樣式</a:t>
            </a:r>
          </a:p>
          <a:p>
            <a:pPr lvl="1" rtl="0"/>
            <a:r>
              <a:rPr lang="zh-TW" altLang="en-US" noProof="0" dirty="0"/>
              <a:t>第二層</a:t>
            </a:r>
          </a:p>
          <a:p>
            <a:pPr lvl="2" rtl="0"/>
            <a:r>
              <a:rPr lang="zh-TW" altLang="en-US" noProof="0" dirty="0"/>
              <a:t>第三層</a:t>
            </a:r>
          </a:p>
          <a:p>
            <a:pPr lvl="3" rtl="0"/>
            <a:r>
              <a:rPr lang="zh-TW" altLang="en-US" noProof="0" dirty="0"/>
              <a:t>第四層</a:t>
            </a:r>
          </a:p>
          <a:p>
            <a:pPr lvl="4" rtl="0"/>
            <a:r>
              <a:rPr lang="zh-TW" altLang="en-US" noProof="0" dirty="0"/>
              <a:t>第五層</a:t>
            </a:r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r>
              <a:rPr lang="zh-TW" altLang="en-US" noProof="0" dirty="0" smtClean="0"/>
              <a:t>新增頁尾</a:t>
            </a:r>
            <a:endParaRPr lang="zh-TW" altLang="en-US" noProof="0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2"/>
          </p:nvPr>
        </p:nvSpPr>
        <p:spPr>
          <a:xfrm>
            <a:off x="8875775" y="6601968"/>
            <a:ext cx="1174603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63DEE0E5-9F52-4402-983C-581CC157CE95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all" baseline="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4FAB73BC-B049-4115-A692-8D63A059BFB8}" type="slidenum">
              <a:rPr lang="en-US" altLang="zh-TW" noProof="0" smtClean="0"/>
              <a:pPr/>
              <a:t>‹#›</a:t>
            </a:fld>
            <a:endParaRPr lang="zh-TW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accent2">
              <a:lumMod val="50000"/>
            </a:schemeClr>
          </a:solidFill>
          <a:latin typeface="細明體" panose="02020509000000000000" pitchFamily="49" charset="-120"/>
          <a:ea typeface="細明體" panose="02020509000000000000" pitchFamily="49" charset="-120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•"/>
        <a:defRPr sz="2000" kern="1200">
          <a:solidFill>
            <a:schemeClr val="accent2">
              <a:lumMod val="50000"/>
            </a:schemeClr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•"/>
        <a:defRPr sz="1800" kern="1200">
          <a:solidFill>
            <a:schemeClr val="accent2">
              <a:lumMod val="50000"/>
            </a:schemeClr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600" kern="1200">
          <a:solidFill>
            <a:schemeClr val="accent2">
              <a:lumMod val="50000"/>
            </a:schemeClr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4pPr>
      <a:lvl5pPr marL="1371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5pPr>
      <a:lvl6pPr marL="16459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6pPr>
      <a:lvl7pPr marL="19202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8pPr>
      <a:lvl9pPr marL="2240280" indent="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None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標題 2"/>
          <p:cNvSpPr txBox="1">
            <a:spLocks/>
          </p:cNvSpPr>
          <p:nvPr/>
        </p:nvSpPr>
        <p:spPr>
          <a:xfrm>
            <a:off x="1458272" y="4191000"/>
            <a:ext cx="96012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buSzPct val="100000"/>
              <a:buFont typeface="Arial" pitchFamily="34" charset="0"/>
              <a:buNone/>
              <a:defRPr sz="1800" kern="1200" cap="all" baseline="0">
                <a:solidFill>
                  <a:schemeClr val="accent2">
                    <a:lumMod val="75000"/>
                  </a:schemeClr>
                </a:solidFill>
                <a:latin typeface="細明體" panose="02020509000000000000" pitchFamily="49" charset="-120"/>
                <a:ea typeface="細明體" panose="02020509000000000000" pitchFamily="49" charset="-120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None/>
              <a:defRPr sz="2800" kern="1200">
                <a:solidFill>
                  <a:schemeClr val="accent2">
                    <a:lumMod val="50000"/>
                  </a:schemeClr>
                </a:solidFill>
                <a:latin typeface="細明體" panose="02020509000000000000" pitchFamily="49" charset="-120"/>
                <a:ea typeface="細明體" panose="02020509000000000000" pitchFamily="49" charset="-120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400" kern="1200">
                <a:solidFill>
                  <a:schemeClr val="accent2">
                    <a:lumMod val="50000"/>
                  </a:schemeClr>
                </a:solidFill>
                <a:latin typeface="細明體" panose="02020509000000000000" pitchFamily="49" charset="-120"/>
                <a:ea typeface="細明體" panose="02020509000000000000" pitchFamily="49" charset="-120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accent2">
                    <a:lumMod val="50000"/>
                  </a:schemeClr>
                </a:solidFill>
                <a:latin typeface="細明體" panose="02020509000000000000" pitchFamily="49" charset="-120"/>
                <a:ea typeface="細明體" panose="02020509000000000000" pitchFamily="49" charset="-120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accent2">
                    <a:lumMod val="50000"/>
                  </a:schemeClr>
                </a:solidFill>
                <a:latin typeface="細明體" panose="02020509000000000000" pitchFamily="49" charset="-120"/>
                <a:ea typeface="細明體" panose="02020509000000000000" pitchFamily="49" charset="-120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大家來挑戰</a:t>
            </a:r>
            <a:endParaRPr lang="zh-TW" altLang="en-US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z="8000" dirty="0" smtClean="0">
                <a:ea typeface="文鼎疊" panose="02010609010101010101" pitchFamily="49" charset="-120"/>
              </a:rPr>
              <a:t>看圖猜成語</a:t>
            </a:r>
            <a:endParaRPr lang="zh-TW" altLang="en-US" sz="8000" dirty="0">
              <a:ea typeface="文鼎疊" panose="02010609010101010101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0390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ea typeface="文鼎勘" panose="02010609010101010101" pitchFamily="49" charset="-120"/>
              </a:rPr>
              <a:t>第一題</a:t>
            </a:r>
            <a:r>
              <a:rPr lang="zh-TW" altLang="en-US" dirty="0">
                <a:ea typeface="文鼎勘" panose="02010609010101010101" pitchFamily="49" charset="-120"/>
              </a:rPr>
              <a:t>：題目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請看下圖猜一句成語</a:t>
            </a:r>
            <a:endParaRPr lang="zh-TW" altLang="en-US" sz="3600" dirty="0"/>
          </a:p>
        </p:txBody>
      </p:sp>
      <p:pic>
        <p:nvPicPr>
          <p:cNvPr id="4" name="圖片 3" descr="Nutrition – CT Esthetic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233" b="96802" l="1556" r="96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001" y="2773199"/>
            <a:ext cx="3902077" cy="2982921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8721" y="1445768"/>
            <a:ext cx="5161280" cy="516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02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ea typeface="文鼎勘" panose="02010609010101010101" pitchFamily="49" charset="-120"/>
              </a:rPr>
              <a:t>第一題</a:t>
            </a:r>
            <a:r>
              <a:rPr lang="zh-TW" altLang="en-US" dirty="0" smtClean="0">
                <a:ea typeface="文鼎勘" panose="02010609010101010101" pitchFamily="49" charset="-120"/>
              </a:rPr>
              <a:t>：答案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8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對牛彈琴</a:t>
            </a:r>
            <a:endParaRPr lang="zh-TW" altLang="en-US" sz="3600" dirty="0">
              <a:solidFill>
                <a:srgbClr val="FF0000"/>
              </a:solidFill>
            </a:endParaRPr>
          </a:p>
        </p:txBody>
      </p:sp>
      <p:pic>
        <p:nvPicPr>
          <p:cNvPr id="4" name="圖片 3" descr="Nutrition – CT Esthetic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233" b="96802" l="1556" r="96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3163327"/>
            <a:ext cx="3999064" cy="3057062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4719" y="1801368"/>
            <a:ext cx="5161280" cy="516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4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dirty="0" smtClean="0">
                <a:ea typeface="文鼎勘" panose="02010609010101010101" pitchFamily="49" charset="-120"/>
              </a:rPr>
              <a:t>第二題：題目</a:t>
            </a:r>
            <a:endParaRPr lang="zh-TW" altLang="en-US" dirty="0">
              <a:ea typeface="文鼎勘" panose="02010609010101010101" pitchFamily="49" charset="-12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1341120" y="1698600"/>
            <a:ext cx="9144000" cy="552231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請看下圖猜一句成語。提示</a:t>
            </a: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：狗狗在趕時間哦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….</a:t>
            </a:r>
            <a:endParaRPr lang="zh-TW" altLang="en-US" sz="32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608" y="2857500"/>
            <a:ext cx="6646986" cy="3833446"/>
          </a:xfrm>
          <a:prstGeom prst="rect">
            <a:avLst/>
          </a:prstGeom>
        </p:spPr>
      </p:pic>
      <p:pic>
        <p:nvPicPr>
          <p:cNvPr id="3" name="圖片 2" descr="&lt;strong&gt;Dog&lt;/strong&gt; | Free Stock Photo | Illustration of a running &lt;strong&gt;dog&lt;/strong&gt; | # 1748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7622" flipH="1">
            <a:off x="5262099" y="2706881"/>
            <a:ext cx="1834350" cy="134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88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dirty="0" smtClean="0">
                <a:ea typeface="文鼎勘" panose="02010609010101010101" pitchFamily="49" charset="-120"/>
              </a:rPr>
              <a:t>第二題：答案</a:t>
            </a:r>
            <a:endParaRPr lang="zh-TW" altLang="en-US" dirty="0">
              <a:ea typeface="文鼎勘" panose="02010609010101010101" pitchFamily="49" charset="-12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1341120" y="1698600"/>
            <a:ext cx="9144000" cy="552231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請看下圖猜一句成語。提示</a:t>
            </a: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：狗狗在趕時間哦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….</a:t>
            </a:r>
            <a:endParaRPr lang="zh-TW" altLang="en-US" sz="32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089" y="2778673"/>
            <a:ext cx="6646986" cy="3833446"/>
          </a:xfrm>
          <a:prstGeom prst="rect">
            <a:avLst/>
          </a:prstGeom>
        </p:spPr>
      </p:pic>
      <p:pic>
        <p:nvPicPr>
          <p:cNvPr id="3" name="圖片 2" descr="&lt;strong&gt;Dog&lt;/strong&gt; | Free Stock Photo | Illustration of a running &lt;strong&gt;dog&lt;/strong&gt; | # 1748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7622" flipH="1">
            <a:off x="7516580" y="2628054"/>
            <a:ext cx="1834350" cy="134799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25401" y="3676192"/>
            <a:ext cx="5320688" cy="163121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zh-TW" altLang="en-US" sz="100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  <a:latin typeface="文鼎ＰＯ۬" panose="020B0609010101010101" pitchFamily="49" charset="-120"/>
                <a:ea typeface="文鼎ＰＯ۬" panose="020B0609010101010101" pitchFamily="49" charset="-120"/>
                <a:cs typeface="文鼎ＰＯ۬" panose="020B0609010101010101" pitchFamily="49" charset="-120"/>
              </a:rPr>
              <a:t>狗急跳牆</a:t>
            </a:r>
            <a:endParaRPr lang="zh-TW" altLang="en-US" sz="100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  <a:latin typeface="文鼎ＰＯ۬" panose="020B0609010101010101" pitchFamily="49" charset="-120"/>
              <a:ea typeface="文鼎ＰＯ۬" panose="020B0609010101010101" pitchFamily="49" charset="-120"/>
              <a:cs typeface="文鼎ＰＯ۬" panose="020B0609010101010101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0909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海洋 16x9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8736_TF02895256.potx" id="{FD7C2270-25CB-40C3-9967-D4A3F08F4C7A}" vid="{8777403A-864E-44F4-A51D-2394876083F0}"/>
    </a:ext>
  </a:extLst>
</a:theme>
</file>

<file path=ppt/theme/theme2.xml><?xml version="1.0" encoding="utf-8"?>
<a:theme xmlns:a="http://schemas.openxmlformats.org/drawingml/2006/main" name="Office 佈景主題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海洋繪圖簡報 (寬螢幕)(2)</Template>
  <TotalTime>2437</TotalTime>
  <Words>69</Words>
  <Application>Microsoft Office PowerPoint</Application>
  <PresentationFormat>寬螢幕</PresentationFormat>
  <Paragraphs>14</Paragraphs>
  <Slides>5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12" baseType="lpstr">
      <vt:lpstr>文鼎ＰＯ۬</vt:lpstr>
      <vt:lpstr>文鼎勘</vt:lpstr>
      <vt:lpstr>文鼎疊</vt:lpstr>
      <vt:lpstr>細明體</vt:lpstr>
      <vt:lpstr>微軟正黑體</vt:lpstr>
      <vt:lpstr>Arial</vt:lpstr>
      <vt:lpstr>海洋 16x9</vt:lpstr>
      <vt:lpstr>看圖猜成語</vt:lpstr>
      <vt:lpstr>第一題：題目</vt:lpstr>
      <vt:lpstr>第一題：答案</vt:lpstr>
      <vt:lpstr>第二題：題目</vt:lpstr>
      <vt:lpstr>第二題：答案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LaiChener</dc:creator>
  <cp:lastModifiedBy>user</cp:lastModifiedBy>
  <cp:revision>36</cp:revision>
  <dcterms:created xsi:type="dcterms:W3CDTF">2017-12-19T02:04:18Z</dcterms:created>
  <dcterms:modified xsi:type="dcterms:W3CDTF">2018-07-16T07:21:28Z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