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40" r:id="rId1"/>
  </p:sldMasterIdLst>
  <p:notesMasterIdLst>
    <p:notesMasterId r:id="rId9"/>
  </p:notesMasterIdLst>
  <p:handoutMasterIdLst>
    <p:handoutMasterId r:id="rId10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DA37D80-6434-44D0-A028-1B22A696006F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7" autoAdjust="0"/>
    <p:restoredTop sz="93078" autoAdjust="0"/>
  </p:normalViewPr>
  <p:slideViewPr>
    <p:cSldViewPr snapToGrid="0">
      <p:cViewPr varScale="1">
        <p:scale>
          <a:sx n="87" d="100"/>
          <a:sy n="87" d="100"/>
        </p:scale>
        <p:origin x="341" y="7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Grid="0">
      <p:cViewPr varScale="1">
        <p:scale>
          <a:sx n="88" d="100"/>
          <a:sy n="88" d="100"/>
        </p:scale>
        <p:origin x="377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968B615C-671A-42AD-9C4B-BA32DA71FA27}" type="datetime2">
              <a:rPr lang="zh-TW" altLang="en-US" smtClean="0">
                <a:latin typeface="細明體" panose="02020509000000000000" pitchFamily="49" charset="-120"/>
                <a:ea typeface="細明體" panose="02020509000000000000" pitchFamily="49" charset="-120"/>
              </a:rPr>
              <a:t>2018年7月16日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402BA2C8-71FC-43D0-BD87-0547616971FA}" type="slidenum">
              <a:rPr lang="en-US" altLang="zh-TW">
                <a:latin typeface="細明體" panose="02020509000000000000" pitchFamily="49" charset="-120"/>
                <a:ea typeface="細明體" panose="02020509000000000000" pitchFamily="49" charset="-120"/>
              </a:rPr>
              <a:t>‹#›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292136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89CDDF46-55A6-4026-B667-4C5E3C940527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C6539446-6953-447E-A4E3-E7CFBF870046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23929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539446-6953-447E-A4E3-E7CFBF870046}" type="slidenum">
              <a:rPr lang="en-US" altLang="zh-TW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04226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altLang="zh-TW" smtClean="0"/>
              <a:pPr/>
              <a:t>4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91288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altLang="zh-TW" smtClean="0"/>
              <a:pPr/>
              <a:t>5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828624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altLang="zh-TW" smtClean="0"/>
              <a:pPr/>
              <a:t>6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6119119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altLang="zh-TW" smtClean="0"/>
              <a:pPr/>
              <a:t>7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00632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水3"/>
          <p:cNvSpPr/>
          <p:nvPr/>
        </p:nvSpPr>
        <p:spPr bwMode="gray">
          <a:xfrm>
            <a:off x="2552" y="5243129"/>
            <a:ext cx="12188952" cy="1614871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23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天空"/>
          <p:cNvSpPr/>
          <p:nvPr/>
        </p:nvSpPr>
        <p:spPr bwMode="white">
          <a:xfrm>
            <a:off x="2552" y="0"/>
            <a:ext cx="12188952" cy="5334000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pic>
        <p:nvPicPr>
          <p:cNvPr id="6" name="水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ltGray">
          <a:xfrm>
            <a:off x="-1425" y="5497897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水1"/>
          <p:cNvPicPr>
            <a:picLocks noChangeAspect="1"/>
          </p:cNvPicPr>
          <p:nvPr/>
        </p:nvPicPr>
        <p:blipFill rotWithShape="1">
          <a:blip r:embed="rId3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221111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-1425" y="5961106"/>
            <a:ext cx="12188952" cy="896846"/>
          </a:xfrm>
          <a:prstGeom prst="rect">
            <a:avLst/>
          </a:prstGeom>
          <a:gradFill>
            <a:gsLst>
              <a:gs pos="25000">
                <a:schemeClr val="accent6">
                  <a:lumMod val="60000"/>
                  <a:lumOff val="40000"/>
                  <a:alpha val="0"/>
                </a:schemeClr>
              </a:gs>
              <a:gs pos="100000">
                <a:schemeClr val="accent6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305872" y="1309047"/>
            <a:ext cx="9602789" cy="2667000"/>
          </a:xfrm>
        </p:spPr>
        <p:txBody>
          <a:bodyPr rtlCol="0" anchor="b">
            <a:noAutofit/>
          </a:bodyPr>
          <a:lstStyle>
            <a:lvl1pPr algn="ctr">
              <a:defRPr sz="60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05872" y="4038600"/>
            <a:ext cx="9601200" cy="990600"/>
          </a:xfrm>
        </p:spPr>
        <p:txBody>
          <a:bodyPr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963E003-6510-4B62-9D76-BE2148CED05F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274638"/>
            <a:ext cx="2628900" cy="5440362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838200" y="274638"/>
            <a:ext cx="7734300" cy="5440362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E7924D7-6A33-42EE-9F46-404D4E61ECDE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DF15721-4CFB-454E-86DD-92799F18D2FC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天空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93813" y="1309047"/>
            <a:ext cx="9601252" cy="2667000"/>
          </a:xfrm>
        </p:spPr>
        <p:txBody>
          <a:bodyPr rtlCol="0" anchor="b">
            <a:normAutofit/>
          </a:bodyPr>
          <a:lstStyle>
            <a:lvl1pPr algn="ctr">
              <a:defRPr sz="60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293813" y="4038600"/>
            <a:ext cx="9601200" cy="1143000"/>
          </a:xfrm>
        </p:spPr>
        <p:txBody>
          <a:bodyPr rtlCol="0" anchor="t">
            <a:normAutofit/>
          </a:bodyPr>
          <a:lstStyle>
            <a:lvl1pPr marL="0" indent="0" algn="ctr">
              <a:spcBef>
                <a:spcPts val="0"/>
              </a:spcBef>
              <a:buNone/>
              <a:defRPr sz="2000" cap="all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EC3E300C-764F-4ED2-A917-1F310892E56C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27888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341120" y="1572768"/>
            <a:ext cx="4572000" cy="4142232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EBE99F1-167A-4CDA-A162-4350584E05D8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49378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標題 9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34112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278880" y="1572768"/>
            <a:ext cx="4572000" cy="766588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278880" y="2365861"/>
            <a:ext cx="4572000" cy="3349140"/>
          </a:xfrm>
        </p:spPr>
        <p:txBody>
          <a:bodyPr rtlCol="0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F2EEC907-6351-42E1-89AE-1BA75AD369B6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72378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3BE911C1-AA1C-4FB4-9943-C0C8A2822973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天空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80000"/>
                </a:schemeClr>
              </a:gs>
              <a:gs pos="99000">
                <a:schemeClr val="accent2">
                  <a:lumMod val="20000"/>
                  <a:lumOff val="80000"/>
                  <a:alpha val="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7CE9ABCF-05D7-4B45-AE27-DF58B2D8C3AB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>
              <a:defRPr sz="32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760413" y="685800"/>
            <a:ext cx="6858000" cy="4572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9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DB2F7A0-71FE-4248-AD3D-758755760E0D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127479" y="762000"/>
            <a:ext cx="3377133" cy="2743200"/>
          </a:xfrm>
        </p:spPr>
        <p:txBody>
          <a:bodyPr rtlCol="0" anchor="b">
            <a:normAutofit/>
          </a:bodyPr>
          <a:lstStyle>
            <a:lvl1pPr>
              <a:defRPr sz="3400" b="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760413" y="685800"/>
            <a:ext cx="6858000" cy="4572000"/>
          </a:xfrm>
          <a:solidFill>
            <a:schemeClr val="bg1">
              <a:lumMod val="95000"/>
            </a:schemeClr>
          </a:solidFill>
        </p:spPr>
        <p:txBody>
          <a:bodyPr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8127479" y="3554104"/>
            <a:ext cx="3377133" cy="1703696"/>
          </a:xfrm>
        </p:spPr>
        <p:txBody>
          <a:bodyPr rtlCol="0"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/>
              <a:t>新增頁尾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21AB8D3-BE43-4751-92FF-EB03D398348C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FAB73BC-B049-4115-A692-8D63A059BFB8}" type="slidenum">
              <a:rPr lang="en-US" altLang="zh-TW" smtClean="0"/>
              <a:t>‹#›</a:t>
            </a:fld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天空"/>
          <p:cNvSpPr/>
          <p:nvPr/>
        </p:nvSpPr>
        <p:spPr>
          <a:xfrm>
            <a:off x="2552" y="-1"/>
            <a:ext cx="12188952" cy="6858002"/>
          </a:xfrm>
          <a:prstGeom prst="rect">
            <a:avLst/>
          </a:prstGeom>
          <a:gradFill>
            <a:gsLst>
              <a:gs pos="0">
                <a:schemeClr val="accent2">
                  <a:lumMod val="60000"/>
                  <a:lumOff val="40000"/>
                  <a:alpha val="58000"/>
                </a:schemeClr>
              </a:gs>
              <a:gs pos="88000">
                <a:schemeClr val="accent2">
                  <a:lumMod val="20000"/>
                  <a:lumOff val="80000"/>
                  <a:alpha val="65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0" rtlCol="0" anchor="ctr"/>
          <a:lstStyle/>
          <a:p>
            <a:pPr algn="ctr" rtl="0"/>
            <a:endParaRPr lang="zh-TW" altLang="en-US" noProof="0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8" name="水3"/>
          <p:cNvSpPr/>
          <p:nvPr/>
        </p:nvSpPr>
        <p:spPr bwMode="gray">
          <a:xfrm>
            <a:off x="2552" y="6064101"/>
            <a:ext cx="12188952" cy="793899"/>
          </a:xfrm>
          <a:prstGeom prst="rect">
            <a:avLst/>
          </a:prstGeom>
          <a:gradFill>
            <a:gsLst>
              <a:gs pos="833">
                <a:schemeClr val="accent2">
                  <a:lumMod val="60000"/>
                  <a:lumOff val="40000"/>
                  <a:alpha val="38000"/>
                </a:schemeClr>
              </a:gs>
              <a:gs pos="49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20000"/>
                  <a:lumOff val="80000"/>
                  <a:alpha val="89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zh-TW" altLang="en-US" noProof="0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pic>
        <p:nvPicPr>
          <p:cNvPr id="9" name="水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" r="9901"/>
          <a:stretch/>
        </p:blipFill>
        <p:spPr bwMode="white">
          <a:xfrm>
            <a:off x="-1425" y="6256181"/>
            <a:ext cx="12188952" cy="4632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水1"/>
          <p:cNvPicPr>
            <a:picLocks noChangeAspect="1"/>
          </p:cNvPicPr>
          <p:nvPr/>
        </p:nvPicPr>
        <p:blipFill rotWithShape="1">
          <a:blip r:embed="rId14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8" r="6356"/>
          <a:stretch/>
        </p:blipFill>
        <p:spPr bwMode="gray">
          <a:xfrm flipH="1">
            <a:off x="-1425" y="5979395"/>
            <a:ext cx="12188952" cy="26828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341120" y="265176"/>
            <a:ext cx="9509759" cy="108813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noProof="0" dirty="0"/>
              <a:t>按一下以編輯母片標題樣式</a:t>
            </a:r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341120" y="1572768"/>
            <a:ext cx="9509760" cy="4142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noProof="0" dirty="0"/>
              <a:t>按一下以編輯母片文字樣式</a:t>
            </a:r>
          </a:p>
          <a:p>
            <a:pPr lvl="1" rtl="0"/>
            <a:r>
              <a:rPr lang="zh-TW" altLang="en-US" noProof="0" dirty="0"/>
              <a:t>第二層</a:t>
            </a:r>
          </a:p>
          <a:p>
            <a:pPr lvl="2" rtl="0"/>
            <a:r>
              <a:rPr lang="zh-TW" altLang="en-US" noProof="0" dirty="0"/>
              <a:t>第三層</a:t>
            </a:r>
          </a:p>
          <a:p>
            <a:pPr lvl="3" rtl="0"/>
            <a:r>
              <a:rPr lang="zh-TW" altLang="en-US" noProof="0" dirty="0"/>
              <a:t>第四層</a:t>
            </a:r>
          </a:p>
          <a:p>
            <a:pPr lvl="4" rtl="0"/>
            <a:r>
              <a:rPr lang="zh-TW" altLang="en-US" noProof="0" dirty="0"/>
              <a:t>第五層</a:t>
            </a:r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1341120" y="6601968"/>
            <a:ext cx="7159752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r>
              <a:rPr lang="zh-TW" altLang="en-US" noProof="0" dirty="0" smtClean="0"/>
              <a:t>新增頁尾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8875775" y="6601968"/>
            <a:ext cx="1174603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63DEE0E5-9F52-4402-983C-581CC157CE95}" type="datetime2">
              <a:rPr lang="zh-TW" altLang="en-US" smtClean="0"/>
              <a:pPr/>
              <a:t>2018年7月16日</a:t>
            </a:fld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210800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4FAB73BC-B049-4115-A692-8D63A059BFB8}" type="slidenum">
              <a:rPr lang="en-US" altLang="zh-TW" noProof="0" smtClean="0"/>
              <a:pPr/>
              <a:t>‹#›</a:t>
            </a:fld>
            <a:endParaRPr lang="zh-TW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38775515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8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•"/>
        <a:defRPr sz="20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000"/>
        </a:spcBef>
        <a:buSzPct val="100000"/>
        <a:buFont typeface="Arial" pitchFamily="34" charset="0"/>
        <a:buChar char="•"/>
        <a:defRPr sz="18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6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3pPr>
      <a:lvl4pPr marL="109728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4pPr>
      <a:lvl5pPr marL="137160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5pPr>
      <a:lvl6pPr marL="164592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6pPr>
      <a:lvl7pPr marL="192024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Char char="•"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8pPr>
      <a:lvl9pPr marL="2240280" indent="0" algn="l" defTabSz="914400" rtl="0" eaLnBrk="1" latinLnBrk="0" hangingPunct="1">
        <a:lnSpc>
          <a:spcPct val="90000"/>
        </a:lnSpc>
        <a:spcBef>
          <a:spcPts val="800"/>
        </a:spcBef>
        <a:buSzPct val="100000"/>
        <a:buFont typeface="Arial" pitchFamily="34" charset="0"/>
        <a:buNone/>
        <a:defRPr sz="1400" kern="1200">
          <a:solidFill>
            <a:schemeClr val="accent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標題 2"/>
          <p:cNvSpPr txBox="1">
            <a:spLocks/>
          </p:cNvSpPr>
          <p:nvPr/>
        </p:nvSpPr>
        <p:spPr>
          <a:xfrm>
            <a:off x="1458272" y="4191000"/>
            <a:ext cx="9601200" cy="99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0"/>
              </a:spcBef>
              <a:buSzPct val="100000"/>
              <a:buFont typeface="Arial" pitchFamily="34" charset="0"/>
              <a:buNone/>
              <a:defRPr sz="1800" kern="1200" cap="all" baseline="0">
                <a:solidFill>
                  <a:schemeClr val="accent2">
                    <a:lumMod val="75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100000"/>
              <a:buFont typeface="Arial" pitchFamily="34" charset="0"/>
              <a:buNone/>
              <a:defRPr sz="28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4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細明體" panose="02020509000000000000" pitchFamily="49" charset="-120"/>
                <a:ea typeface="細明體" panose="02020509000000000000" pitchFamily="49" charset="-120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100000"/>
              <a:buFont typeface="Arial" pitchFamily="34" charset="0"/>
              <a:buNone/>
              <a:defRPr sz="2000" kern="1200">
                <a:solidFill>
                  <a:schemeClr val="accent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TW" altLang="en-US" sz="36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大家來挑戰</a:t>
            </a:r>
            <a:endParaRPr lang="zh-TW" altLang="en-US" sz="3600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z="8000" dirty="0" smtClean="0">
                <a:ea typeface="文鼎疊" panose="02010609010101010101" pitchFamily="49" charset="-120"/>
              </a:rPr>
              <a:t>看圖猜成語</a:t>
            </a:r>
            <a:endParaRPr lang="zh-TW" altLang="en-US" sz="8000" dirty="0">
              <a:ea typeface="文鼎疊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039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ea typeface="文鼎勘" panose="02010609010101010101" pitchFamily="49" charset="-120"/>
              </a:rPr>
              <a:t>第一題</a:t>
            </a:r>
            <a:r>
              <a:rPr lang="zh-TW" altLang="en-US" dirty="0">
                <a:ea typeface="文鼎勘" panose="02010609010101010101" pitchFamily="49" charset="-120"/>
              </a:rPr>
              <a:t>：題目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36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請看下圖猜一句成語</a:t>
            </a:r>
            <a:endParaRPr lang="zh-TW" altLang="en-US" sz="3600" dirty="0"/>
          </a:p>
        </p:txBody>
      </p:sp>
      <p:pic>
        <p:nvPicPr>
          <p:cNvPr id="4" name="圖片 3" descr="Nutrition – CT Esthetic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33" b="96802" l="1556" r="96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0001" y="2773199"/>
            <a:ext cx="3902077" cy="2982921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208721" y="1445768"/>
            <a:ext cx="5161280" cy="516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02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>
                <a:ea typeface="文鼎勘" panose="02010609010101010101" pitchFamily="49" charset="-120"/>
              </a:rPr>
              <a:t>第一題</a:t>
            </a:r>
            <a:r>
              <a:rPr lang="zh-TW" altLang="en-US" dirty="0" smtClean="0">
                <a:ea typeface="文鼎勘" panose="02010609010101010101" pitchFamily="49" charset="-120"/>
              </a:rPr>
              <a:t>：答案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sz="8000" dirty="0" smtClean="0">
                <a:solidFill>
                  <a:srgbClr val="FF0000"/>
                </a:solidFill>
                <a:latin typeface="微軟正黑體" panose="020B0604030504040204" pitchFamily="34" charset="-120"/>
                <a:ea typeface="微軟正黑體" panose="020B0604030504040204" pitchFamily="34" charset="-120"/>
              </a:rPr>
              <a:t>對牛彈琴</a:t>
            </a:r>
            <a:endParaRPr lang="zh-TW" altLang="en-US" sz="3600" dirty="0">
              <a:solidFill>
                <a:srgbClr val="FF0000"/>
              </a:solidFill>
            </a:endParaRPr>
          </a:p>
        </p:txBody>
      </p:sp>
      <p:pic>
        <p:nvPicPr>
          <p:cNvPr id="4" name="圖片 3" descr="Nutrition – CT Esthetic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233" b="96802" l="1556" r="964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163327"/>
            <a:ext cx="3999064" cy="3057062"/>
          </a:xfrm>
          <a:prstGeom prst="rect">
            <a:avLst/>
          </a:prstGeom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34719" y="1801368"/>
            <a:ext cx="5161280" cy="516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4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ea typeface="文鼎勘" panose="02010609010101010101" pitchFamily="49" charset="-120"/>
              </a:rPr>
              <a:t>第二題：題目</a:t>
            </a:r>
            <a:endParaRPr lang="zh-TW" altLang="en-US" dirty="0">
              <a:ea typeface="文鼎勘" panose="02010609010101010101" pitchFamily="49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1341120" y="1698600"/>
            <a:ext cx="9144000" cy="552231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請看下圖猜一句成語。提示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：狗狗在趕時間哦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….</a:t>
            </a:r>
            <a:endParaRPr lang="zh-TW" altLang="en-US" sz="3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608" y="2857500"/>
            <a:ext cx="6646986" cy="3833446"/>
          </a:xfrm>
          <a:prstGeom prst="rect">
            <a:avLst/>
          </a:prstGeom>
        </p:spPr>
      </p:pic>
      <p:pic>
        <p:nvPicPr>
          <p:cNvPr id="3" name="圖片 2" descr="&lt;strong&gt;Dog&lt;/strong&gt; | Free Stock Photo | Illustration of a running &lt;strong&gt;dog&lt;/strong&gt; | # 174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7622" flipH="1">
            <a:off x="5262099" y="2706881"/>
            <a:ext cx="1834350" cy="134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388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ea typeface="文鼎勘" panose="02010609010101010101" pitchFamily="49" charset="-120"/>
              </a:rPr>
              <a:t>第二題：答案</a:t>
            </a:r>
            <a:endParaRPr lang="zh-TW" altLang="en-US" dirty="0">
              <a:ea typeface="文鼎勘" panose="02010609010101010101" pitchFamily="49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1341120" y="1698600"/>
            <a:ext cx="9144000" cy="552231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請看下圖猜一句成語。提示</a:t>
            </a:r>
            <a:r>
              <a:rPr lang="zh-TW" altLang="en-US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：狗狗在趕時間哦</a:t>
            </a:r>
            <a:r>
              <a:rPr lang="en-US" altLang="zh-TW" sz="3200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….</a:t>
            </a:r>
            <a:endParaRPr lang="zh-TW" altLang="en-US" sz="3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6" name="圖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089" y="2778673"/>
            <a:ext cx="6646986" cy="3833446"/>
          </a:xfrm>
          <a:prstGeom prst="rect">
            <a:avLst/>
          </a:prstGeom>
        </p:spPr>
      </p:pic>
      <p:pic>
        <p:nvPicPr>
          <p:cNvPr id="3" name="圖片 2" descr="&lt;strong&gt;Dog&lt;/strong&gt; | Free Stock Photo | Illustration of a running &lt;strong&gt;dog&lt;/strong&gt; | # 1748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97622" flipH="1">
            <a:off x="7516580" y="2628054"/>
            <a:ext cx="1834350" cy="1347998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125401" y="3676192"/>
            <a:ext cx="5320688" cy="16312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100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文鼎ＰＯ۬" panose="020B0609010101010101" pitchFamily="49" charset="-120"/>
                <a:ea typeface="文鼎ＰＯ۬" panose="020B0609010101010101" pitchFamily="49" charset="-120"/>
                <a:cs typeface="文鼎ＰＯ۬" panose="020B0609010101010101" pitchFamily="49" charset="-120"/>
              </a:rPr>
              <a:t>狗急跳牆</a:t>
            </a:r>
            <a:endParaRPr lang="zh-TW" altLang="en-US" sz="100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文鼎ＰＯ۬" panose="020B0609010101010101" pitchFamily="49" charset="-120"/>
              <a:ea typeface="文鼎ＰＯ۬" panose="020B0609010101010101" pitchFamily="49" charset="-120"/>
              <a:cs typeface="文鼎ＰＯ۬" panose="020B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0909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ea typeface="文鼎勘" panose="02010609010101010101" pitchFamily="49" charset="-120"/>
              </a:rPr>
              <a:t>第三題：題目</a:t>
            </a:r>
            <a:endParaRPr lang="zh-TW" altLang="en-US" dirty="0">
              <a:ea typeface="文鼎勘" panose="02010609010101010101" pitchFamily="49" charset="-12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>
          <a:xfrm>
            <a:off x="1341120" y="1698600"/>
            <a:ext cx="10151942" cy="552231"/>
          </a:xfrm>
        </p:spPr>
        <p:txBody>
          <a:bodyPr>
            <a:noAutofit/>
          </a:bodyPr>
          <a:lstStyle/>
          <a:p>
            <a:r>
              <a:rPr lang="zh-TW" altLang="en-US" sz="32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請看下圖猜一句</a:t>
            </a:r>
            <a:r>
              <a:rPr lang="zh-TW" altLang="en-US" sz="3200">
                <a:latin typeface="微軟正黑體" panose="020B0604030504040204" pitchFamily="34" charset="-120"/>
                <a:ea typeface="微軟正黑體" panose="020B0604030504040204" pitchFamily="34" charset="-120"/>
              </a:rPr>
              <a:t>成語</a:t>
            </a:r>
            <a:r>
              <a:rPr lang="zh-TW" altLang="en-US" sz="320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。提示：是一塊石頭跟兩隻鳥哦！</a:t>
            </a:r>
            <a:endParaRPr lang="zh-TW" altLang="en-US" sz="3200" dirty="0">
              <a:solidFill>
                <a:srgbClr val="FF0000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3" name="圖片 2" descr="Clipart - &lt;strong&gt;stone&lt;/strong&gt; gian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99" y="3307832"/>
            <a:ext cx="2699382" cy="2813077"/>
          </a:xfrm>
          <a:prstGeom prst="rect">
            <a:avLst/>
          </a:prstGeom>
        </p:spPr>
      </p:pic>
      <p:pic>
        <p:nvPicPr>
          <p:cNvPr id="5" name="圖片 4" descr="Red &lt;strong&gt;Bird&lt;/strong&gt; » drawings » SketchPort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6" b="99489" l="11875" r="81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86" y="4077386"/>
            <a:ext cx="2782670" cy="2043523"/>
          </a:xfrm>
          <a:prstGeom prst="rect">
            <a:avLst/>
          </a:prstGeom>
        </p:spPr>
      </p:pic>
      <p:pic>
        <p:nvPicPr>
          <p:cNvPr id="6" name="圖片 5" descr="Red &lt;strong&gt;Bird&lt;/strong&gt; » drawings » SketchPort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6" b="99489" l="11875" r="81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510" y="4077386"/>
            <a:ext cx="2782670" cy="204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6325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dirty="0" smtClean="0">
                <a:ea typeface="文鼎勘" panose="02010609010101010101" pitchFamily="49" charset="-120"/>
              </a:rPr>
              <a:t>第三題：答案</a:t>
            </a:r>
            <a:endParaRPr lang="zh-TW" altLang="en-US" dirty="0">
              <a:ea typeface="文鼎勘" panose="02010609010101010101" pitchFamily="49" charset="-120"/>
            </a:endParaRPr>
          </a:p>
        </p:txBody>
      </p:sp>
      <p:pic>
        <p:nvPicPr>
          <p:cNvPr id="3" name="圖片 2" descr="Clipart - &lt;strong&gt;stone&lt;/strong&gt; giant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606" y="3409310"/>
            <a:ext cx="2699382" cy="2813077"/>
          </a:xfrm>
          <a:prstGeom prst="rect">
            <a:avLst/>
          </a:prstGeom>
        </p:spPr>
      </p:pic>
      <p:pic>
        <p:nvPicPr>
          <p:cNvPr id="5" name="圖片 4" descr="Red &lt;strong&gt;Bird&lt;/strong&gt; » drawings » SketchPort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6" b="99489" l="11875" r="81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386" y="4077386"/>
            <a:ext cx="2782670" cy="2043523"/>
          </a:xfrm>
          <a:prstGeom prst="rect">
            <a:avLst/>
          </a:prstGeom>
        </p:spPr>
      </p:pic>
      <p:pic>
        <p:nvPicPr>
          <p:cNvPr id="6" name="圖片 5" descr="Red &lt;strong&gt;Bird&lt;/strong&gt; » drawings » SketchPort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26" b="99489" l="11875" r="813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510" y="4077386"/>
            <a:ext cx="2782670" cy="2043523"/>
          </a:xfrm>
          <a:prstGeom prst="rect">
            <a:avLst/>
          </a:prstGeom>
        </p:spPr>
      </p:pic>
      <p:sp>
        <p:nvSpPr>
          <p:cNvPr id="8" name="矩形 7"/>
          <p:cNvSpPr/>
          <p:nvPr/>
        </p:nvSpPr>
        <p:spPr>
          <a:xfrm>
            <a:off x="2619055" y="2492224"/>
            <a:ext cx="5314276" cy="1631216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/>
            </a:prstTxWarp>
            <a:spAutoFit/>
          </a:bodyPr>
          <a:lstStyle/>
          <a:p>
            <a:pPr algn="ctr"/>
            <a:r>
              <a:rPr lang="zh-TW" altLang="en-US" sz="100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</a:rPr>
              <a:t>一石二鳥</a:t>
            </a:r>
            <a:endParaRPr lang="zh-TW" altLang="en-US" sz="100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3229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海洋 16x9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736_TF02895256.potx" id="{FD7C2270-25CB-40C3-9967-D4A3F08F4C7A}" vid="{8777403A-864E-44F4-A51D-2394876083F0}"/>
    </a:ext>
  </a:extLst>
</a:theme>
</file>

<file path=ppt/theme/theme2.xml><?xml version="1.0" encoding="utf-8"?>
<a:theme xmlns:a="http://schemas.openxmlformats.org/drawingml/2006/main" name="Office 佈景主題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cean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4557A1"/>
      </a:accent1>
      <a:accent2>
        <a:srgbClr val="3691AA"/>
      </a:accent2>
      <a:accent3>
        <a:srgbClr val="893768"/>
      </a:accent3>
      <a:accent4>
        <a:srgbClr val="4E8542"/>
      </a:accent4>
      <a:accent5>
        <a:srgbClr val="A25A12"/>
      </a:accent5>
      <a:accent6>
        <a:srgbClr val="C19859"/>
      </a:accent6>
      <a:hlink>
        <a:srgbClr val="6B9F25"/>
      </a:hlink>
      <a:folHlink>
        <a:srgbClr val="B26B02"/>
      </a:folHlink>
    </a:clrScheme>
    <a:fontScheme name="Georgia">
      <a:maj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海洋繪圖簡報 (寬螢幕)(2)</Template>
  <TotalTime>2437</TotalTime>
  <Words>99</Words>
  <Application>Microsoft Office PowerPoint</Application>
  <PresentationFormat>寬螢幕</PresentationFormat>
  <Paragraphs>20</Paragraphs>
  <Slides>7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7</vt:i4>
      </vt:variant>
    </vt:vector>
  </HeadingPairs>
  <TitlesOfParts>
    <vt:vector size="15" baseType="lpstr">
      <vt:lpstr>文鼎ＰＯ۬</vt:lpstr>
      <vt:lpstr>文鼎勘</vt:lpstr>
      <vt:lpstr>文鼎疊</vt:lpstr>
      <vt:lpstr>細明體</vt:lpstr>
      <vt:lpstr>微軟正黑體</vt:lpstr>
      <vt:lpstr>Arial</vt:lpstr>
      <vt:lpstr>Georgia</vt:lpstr>
      <vt:lpstr>海洋 16x9</vt:lpstr>
      <vt:lpstr>看圖猜成語</vt:lpstr>
      <vt:lpstr>第一題：題目</vt:lpstr>
      <vt:lpstr>第一題：答案</vt:lpstr>
      <vt:lpstr>第二題：題目</vt:lpstr>
      <vt:lpstr>第二題：答案</vt:lpstr>
      <vt:lpstr>第三題：題目</vt:lpstr>
      <vt:lpstr>第三題：答案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LaiChener</dc:creator>
  <cp:lastModifiedBy>LaiChener</cp:lastModifiedBy>
  <cp:revision>35</cp:revision>
  <dcterms:created xsi:type="dcterms:W3CDTF">2017-12-19T02:04:18Z</dcterms:created>
  <dcterms:modified xsi:type="dcterms:W3CDTF">2018-07-16T03:15:51Z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0x010100AA3F7D94069FF64A86F7DFF56D60E3BE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