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58" r:id="rId7"/>
    <p:sldId id="259" r:id="rId8"/>
    <p:sldId id="260" r:id="rId9"/>
    <p:sldId id="263" r:id="rId10"/>
    <p:sldId id="261" r:id="rId11"/>
    <p:sldId id="262" r:id="rId12"/>
  </p:sldIdLst>
  <p:sldSz cx="12192000" cy="6858000"/>
  <p:notesSz cx="6858000" cy="9144000"/>
  <p:defaultTextStyle>
    <a:defPPr rtl="0"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6D9F66E-5EB9-4882-86FB-DCBF35E3C3E4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5274" autoAdjust="0"/>
  </p:normalViewPr>
  <p:slideViewPr>
    <p:cSldViewPr snapToGrid="0">
      <p:cViewPr varScale="1">
        <p:scale>
          <a:sx n="75" d="100"/>
          <a:sy n="75" d="100"/>
        </p:scale>
        <p:origin x="114" y="660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625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77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3" name="日期預留位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74A7886-E69C-4D0A-8675-3A27E2D379DF}" type="datetime2">
              <a:rPr lang="zh-TW" altLang="en-US" smtClean="0">
                <a:latin typeface="細明體" panose="02020509000000000000" pitchFamily="49" charset="-120"/>
                <a:ea typeface="細明體" panose="02020509000000000000" pitchFamily="49" charset="-120"/>
              </a:rPr>
              <a:t>2018年7月16日</a:t>
            </a:fld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BAE14B8-3CC9-472D-9BC5-A84D80684DE2}" type="slidenum">
              <a:rPr lang="en-US" altLang="zh-TW">
                <a:latin typeface="細明體" panose="02020509000000000000" pitchFamily="49" charset="-120"/>
                <a:ea typeface="細明體" panose="02020509000000000000" pitchFamily="49" charset="-120"/>
              </a:rPr>
              <a:t>‹#›</a:t>
            </a:fld>
            <a:endParaRPr lang="en-US" altLang="zh-TW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3" name="日期預留位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fld id="{6027572A-0634-4A80-9420-2A9C479FA489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4" name="投影片影像預留位置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zh-TW" altLang="en-US" dirty="0"/>
          </a:p>
        </p:txBody>
      </p:sp>
      <p:sp>
        <p:nvSpPr>
          <p:cNvPr id="5" name="備忘稿預留位置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TW" altLang="en-US" dirty="0"/>
              <a:t>按一下以編輯母片文字樣式</a:t>
            </a:r>
          </a:p>
          <a:p>
            <a:pPr lvl="1" rtl="0"/>
            <a:r>
              <a:rPr lang="zh-TW" altLang="en-US" dirty="0"/>
              <a:t>第二層</a:t>
            </a:r>
          </a:p>
          <a:p>
            <a:pPr lvl="2" rtl="0"/>
            <a:r>
              <a:rPr lang="zh-TW" altLang="en-US" dirty="0"/>
              <a:t>第三層</a:t>
            </a:r>
          </a:p>
          <a:p>
            <a:pPr lvl="3" rtl="0"/>
            <a:r>
              <a:rPr lang="zh-TW" altLang="en-US" dirty="0"/>
              <a:t>第四層</a:t>
            </a:r>
          </a:p>
          <a:p>
            <a:pPr lvl="4" rtl="0"/>
            <a:r>
              <a:rPr lang="zh-TW" altLang="en-US" dirty="0"/>
              <a:t>第五層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fld id="{7FB667E1-E601-4AAF-B95C-B25720D70A60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altLang="zh-TW" smtClean="0"/>
              <a:pPr/>
              <a:t>1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2748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altLang="zh-TW" smtClean="0"/>
              <a:pPr/>
              <a:t>2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536718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altLang="zh-TW" smtClean="0"/>
              <a:pPr/>
              <a:t>3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561867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altLang="zh-TW" smtClean="0"/>
              <a:pPr/>
              <a:t>4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1464787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altLang="zh-TW" smtClean="0"/>
              <a:pPr/>
              <a:t>5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4353046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altLang="zh-TW" smtClean="0"/>
              <a:pPr/>
              <a:t>6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9800217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altLang="zh-TW" smtClean="0"/>
              <a:pPr/>
              <a:t>7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190933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群組 3"/>
          <p:cNvGrpSpPr/>
          <p:nvPr/>
        </p:nvGrpSpPr>
        <p:grpSpPr>
          <a:xfrm rot="248467">
            <a:off x="223563" y="2575407"/>
            <a:ext cx="4688853" cy="2424835"/>
            <a:chOff x="-10068" y="2615721"/>
            <a:chExt cx="5488038" cy="2838132"/>
          </a:xfrm>
        </p:grpSpPr>
        <p:sp>
          <p:nvSpPr>
            <p:cNvPr id="5" name="手繪多邊形 457"/>
            <p:cNvSpPr>
              <a:spLocks/>
            </p:cNvSpPr>
            <p:nvPr/>
          </p:nvSpPr>
          <p:spPr bwMode="auto">
            <a:xfrm>
              <a:off x="-10068" y="2615721"/>
              <a:ext cx="5488038" cy="2838132"/>
            </a:xfrm>
            <a:custGeom>
              <a:avLst/>
              <a:gdLst>
                <a:gd name="T0" fmla="*/ 1351 w 1427"/>
                <a:gd name="T1" fmla="*/ 515 h 781"/>
                <a:gd name="T2" fmla="*/ 1128 w 1427"/>
                <a:gd name="T3" fmla="*/ 506 h 781"/>
                <a:gd name="T4" fmla="*/ 1086 w 1427"/>
                <a:gd name="T5" fmla="*/ 291 h 781"/>
                <a:gd name="T6" fmla="*/ 856 w 1427"/>
                <a:gd name="T7" fmla="*/ 301 h 781"/>
                <a:gd name="T8" fmla="*/ 854 w 1427"/>
                <a:gd name="T9" fmla="*/ 181 h 781"/>
                <a:gd name="T10" fmla="*/ 725 w 1427"/>
                <a:gd name="T11" fmla="*/ 94 h 781"/>
                <a:gd name="T12" fmla="*/ 577 w 1427"/>
                <a:gd name="T13" fmla="*/ 162 h 781"/>
                <a:gd name="T14" fmla="*/ 485 w 1427"/>
                <a:gd name="T15" fmla="*/ 41 h 781"/>
                <a:gd name="T16" fmla="*/ 304 w 1427"/>
                <a:gd name="T17" fmla="*/ 123 h 781"/>
                <a:gd name="T18" fmla="*/ 0 w 1427"/>
                <a:gd name="T19" fmla="*/ 110 h 781"/>
                <a:gd name="T20" fmla="*/ 0 w 1427"/>
                <a:gd name="T21" fmla="*/ 556 h 781"/>
                <a:gd name="T22" fmla="*/ 1273 w 1427"/>
                <a:gd name="T23" fmla="*/ 781 h 781"/>
                <a:gd name="T24" fmla="*/ 1427 w 1427"/>
                <a:gd name="T25" fmla="*/ 646 h 781"/>
                <a:gd name="T26" fmla="*/ 1351 w 1427"/>
                <a:gd name="T27" fmla="*/ 515 h 781"/>
                <a:gd name="connsiteX0" fmla="*/ 9351 w 10000"/>
                <a:gd name="connsiteY0" fmla="*/ 5943 h 9561"/>
                <a:gd name="connsiteX1" fmla="*/ 7905 w 10000"/>
                <a:gd name="connsiteY1" fmla="*/ 6040 h 9561"/>
                <a:gd name="connsiteX2" fmla="*/ 7610 w 10000"/>
                <a:gd name="connsiteY2" fmla="*/ 3287 h 9561"/>
                <a:gd name="connsiteX3" fmla="*/ 5999 w 10000"/>
                <a:gd name="connsiteY3" fmla="*/ 3415 h 9561"/>
                <a:gd name="connsiteX4" fmla="*/ 5985 w 10000"/>
                <a:gd name="connsiteY4" fmla="*/ 1879 h 9561"/>
                <a:gd name="connsiteX5" fmla="*/ 5081 w 10000"/>
                <a:gd name="connsiteY5" fmla="*/ 765 h 9561"/>
                <a:gd name="connsiteX6" fmla="*/ 4043 w 10000"/>
                <a:gd name="connsiteY6" fmla="*/ 1635 h 9561"/>
                <a:gd name="connsiteX7" fmla="*/ 3399 w 10000"/>
                <a:gd name="connsiteY7" fmla="*/ 86 h 9561"/>
                <a:gd name="connsiteX8" fmla="*/ 2130 w 10000"/>
                <a:gd name="connsiteY8" fmla="*/ 1136 h 9561"/>
                <a:gd name="connsiteX9" fmla="*/ 0 w 10000"/>
                <a:gd name="connsiteY9" fmla="*/ 969 h 9561"/>
                <a:gd name="connsiteX10" fmla="*/ 0 w 10000"/>
                <a:gd name="connsiteY10" fmla="*/ 6680 h 9561"/>
                <a:gd name="connsiteX11" fmla="*/ 8921 w 10000"/>
                <a:gd name="connsiteY11" fmla="*/ 9561 h 9561"/>
                <a:gd name="connsiteX12" fmla="*/ 10000 w 10000"/>
                <a:gd name="connsiteY12" fmla="*/ 7832 h 9561"/>
                <a:gd name="connsiteX13" fmla="*/ 9351 w 10000"/>
                <a:gd name="connsiteY13" fmla="*/ 5943 h 9561"/>
                <a:gd name="connsiteX0" fmla="*/ 9351 w 10000"/>
                <a:gd name="connsiteY0" fmla="*/ 6216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13" fmla="*/ 9351 w 10000"/>
                <a:gd name="connsiteY13" fmla="*/ 6216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678 w 10682"/>
                <a:gd name="connsiteY0" fmla="*/ 8192 h 9889"/>
                <a:gd name="connsiteX1" fmla="*/ 8583 w 10682"/>
                <a:gd name="connsiteY1" fmla="*/ 6317 h 9889"/>
                <a:gd name="connsiteX2" fmla="*/ 8288 w 10682"/>
                <a:gd name="connsiteY2" fmla="*/ 3438 h 9889"/>
                <a:gd name="connsiteX3" fmla="*/ 6677 w 10682"/>
                <a:gd name="connsiteY3" fmla="*/ 3572 h 9889"/>
                <a:gd name="connsiteX4" fmla="*/ 6663 w 10682"/>
                <a:gd name="connsiteY4" fmla="*/ 1965 h 9889"/>
                <a:gd name="connsiteX5" fmla="*/ 5759 w 10682"/>
                <a:gd name="connsiteY5" fmla="*/ 800 h 9889"/>
                <a:gd name="connsiteX6" fmla="*/ 4721 w 10682"/>
                <a:gd name="connsiteY6" fmla="*/ 1710 h 9889"/>
                <a:gd name="connsiteX7" fmla="*/ 4077 w 10682"/>
                <a:gd name="connsiteY7" fmla="*/ 90 h 9889"/>
                <a:gd name="connsiteX8" fmla="*/ 2808 w 10682"/>
                <a:gd name="connsiteY8" fmla="*/ 1188 h 9889"/>
                <a:gd name="connsiteX9" fmla="*/ 678 w 10682"/>
                <a:gd name="connsiteY9" fmla="*/ 1013 h 9889"/>
                <a:gd name="connsiteX10" fmla="*/ 678 w 10682"/>
                <a:gd name="connsiteY10" fmla="*/ 6987 h 9889"/>
                <a:gd name="connsiteX11" fmla="*/ 9832 w 10682"/>
                <a:gd name="connsiteY11" fmla="*/ 9889 h 9889"/>
                <a:gd name="connsiteX12" fmla="*/ 10678 w 10682"/>
                <a:gd name="connsiteY12" fmla="*/ 8192 h 9889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361 w 9365"/>
                <a:gd name="connsiteY0" fmla="*/ 8284 h 10000"/>
                <a:gd name="connsiteX1" fmla="*/ 7400 w 9365"/>
                <a:gd name="connsiteY1" fmla="*/ 6388 h 10000"/>
                <a:gd name="connsiteX2" fmla="*/ 7124 w 9365"/>
                <a:gd name="connsiteY2" fmla="*/ 3477 h 10000"/>
                <a:gd name="connsiteX3" fmla="*/ 5616 w 9365"/>
                <a:gd name="connsiteY3" fmla="*/ 3612 h 10000"/>
                <a:gd name="connsiteX4" fmla="*/ 5603 w 9365"/>
                <a:gd name="connsiteY4" fmla="*/ 1987 h 10000"/>
                <a:gd name="connsiteX5" fmla="*/ 4756 w 9365"/>
                <a:gd name="connsiteY5" fmla="*/ 809 h 10000"/>
                <a:gd name="connsiteX6" fmla="*/ 3785 w 9365"/>
                <a:gd name="connsiteY6" fmla="*/ 1729 h 10000"/>
                <a:gd name="connsiteX7" fmla="*/ 3182 w 9365"/>
                <a:gd name="connsiteY7" fmla="*/ 91 h 10000"/>
                <a:gd name="connsiteX8" fmla="*/ 1994 w 9365"/>
                <a:gd name="connsiteY8" fmla="*/ 1201 h 10000"/>
                <a:gd name="connsiteX9" fmla="*/ 0 w 9365"/>
                <a:gd name="connsiteY9" fmla="*/ 1024 h 10000"/>
                <a:gd name="connsiteX10" fmla="*/ 0 w 9365"/>
                <a:gd name="connsiteY10" fmla="*/ 7065 h 10000"/>
                <a:gd name="connsiteX11" fmla="*/ 8569 w 9365"/>
                <a:gd name="connsiteY11" fmla="*/ 10000 h 10000"/>
                <a:gd name="connsiteX12" fmla="*/ 9361 w 9365"/>
                <a:gd name="connsiteY12" fmla="*/ 8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" name="手繪多邊形 458"/>
            <p:cNvSpPr>
              <a:spLocks/>
            </p:cNvSpPr>
            <p:nvPr/>
          </p:nvSpPr>
          <p:spPr bwMode="auto">
            <a:xfrm>
              <a:off x="5049972" y="4978661"/>
              <a:ext cx="133444" cy="69977"/>
            </a:xfrm>
            <a:custGeom>
              <a:avLst/>
              <a:gdLst>
                <a:gd name="T0" fmla="*/ 4 w 35"/>
                <a:gd name="T1" fmla="*/ 0 h 18"/>
                <a:gd name="T2" fmla="*/ 0 w 35"/>
                <a:gd name="T3" fmla="*/ 5 h 18"/>
                <a:gd name="T4" fmla="*/ 35 w 35"/>
                <a:gd name="T5" fmla="*/ 2 h 18"/>
                <a:gd name="T6" fmla="*/ 4 w 3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" name="手繪多邊形 459"/>
            <p:cNvSpPr>
              <a:spLocks/>
            </p:cNvSpPr>
            <p:nvPr/>
          </p:nvSpPr>
          <p:spPr bwMode="auto">
            <a:xfrm>
              <a:off x="2504766" y="2944450"/>
              <a:ext cx="84623" cy="96015"/>
            </a:xfrm>
            <a:custGeom>
              <a:avLst/>
              <a:gdLst>
                <a:gd name="T0" fmla="*/ 4 w 22"/>
                <a:gd name="T1" fmla="*/ 0 h 25"/>
                <a:gd name="T2" fmla="*/ 18 w 22"/>
                <a:gd name="T3" fmla="*/ 25 h 25"/>
                <a:gd name="T4" fmla="*/ 4 w 22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" name="手繪多邊形 460"/>
            <p:cNvSpPr>
              <a:spLocks/>
            </p:cNvSpPr>
            <p:nvPr/>
          </p:nvSpPr>
          <p:spPr bwMode="auto">
            <a:xfrm>
              <a:off x="2304599" y="3125088"/>
              <a:ext cx="100897" cy="81368"/>
            </a:xfrm>
            <a:custGeom>
              <a:avLst/>
              <a:gdLst>
                <a:gd name="T0" fmla="*/ 0 w 26"/>
                <a:gd name="T1" fmla="*/ 2 h 21"/>
                <a:gd name="T2" fmla="*/ 26 w 26"/>
                <a:gd name="T3" fmla="*/ 15 h 21"/>
                <a:gd name="T4" fmla="*/ 0 w 26"/>
                <a:gd name="T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" name="手繪多邊形 461"/>
            <p:cNvSpPr>
              <a:spLocks/>
            </p:cNvSpPr>
            <p:nvPr/>
          </p:nvSpPr>
          <p:spPr bwMode="auto">
            <a:xfrm>
              <a:off x="2459199" y="3294334"/>
              <a:ext cx="107406" cy="89505"/>
            </a:xfrm>
            <a:custGeom>
              <a:avLst/>
              <a:gdLst>
                <a:gd name="T0" fmla="*/ 0 w 28"/>
                <a:gd name="T1" fmla="*/ 7 h 23"/>
                <a:gd name="T2" fmla="*/ 28 w 28"/>
                <a:gd name="T3" fmla="*/ 12 h 23"/>
                <a:gd name="T4" fmla="*/ 0 w 28"/>
                <a:gd name="T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" name="手繪多邊形 462"/>
            <p:cNvSpPr>
              <a:spLocks/>
            </p:cNvSpPr>
            <p:nvPr/>
          </p:nvSpPr>
          <p:spPr bwMode="auto">
            <a:xfrm>
              <a:off x="2005163" y="3133224"/>
              <a:ext cx="115543" cy="87878"/>
            </a:xfrm>
            <a:custGeom>
              <a:avLst/>
              <a:gdLst>
                <a:gd name="T0" fmla="*/ 0 w 30"/>
                <a:gd name="T1" fmla="*/ 10 h 23"/>
                <a:gd name="T2" fmla="*/ 30 w 30"/>
                <a:gd name="T3" fmla="*/ 10 h 23"/>
                <a:gd name="T4" fmla="*/ 0 w 30"/>
                <a:gd name="T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" name="手繪多邊形 463"/>
            <p:cNvSpPr>
              <a:spLocks/>
            </p:cNvSpPr>
            <p:nvPr/>
          </p:nvSpPr>
          <p:spPr bwMode="auto">
            <a:xfrm>
              <a:off x="1759430" y="2687325"/>
              <a:ext cx="92760" cy="115543"/>
            </a:xfrm>
            <a:custGeom>
              <a:avLst/>
              <a:gdLst>
                <a:gd name="T0" fmla="*/ 13 w 24"/>
                <a:gd name="T1" fmla="*/ 30 h 30"/>
                <a:gd name="T2" fmla="*/ 14 w 24"/>
                <a:gd name="T3" fmla="*/ 0 h 30"/>
                <a:gd name="T4" fmla="*/ 13 w 2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" name="手繪多邊形 464"/>
            <p:cNvSpPr>
              <a:spLocks/>
            </p:cNvSpPr>
            <p:nvPr/>
          </p:nvSpPr>
          <p:spPr bwMode="auto">
            <a:xfrm>
              <a:off x="3012505" y="3522166"/>
              <a:ext cx="92760" cy="73232"/>
            </a:xfrm>
            <a:custGeom>
              <a:avLst/>
              <a:gdLst>
                <a:gd name="T0" fmla="*/ 0 w 24"/>
                <a:gd name="T1" fmla="*/ 3 h 19"/>
                <a:gd name="T2" fmla="*/ 24 w 24"/>
                <a:gd name="T3" fmla="*/ 19 h 19"/>
                <a:gd name="T4" fmla="*/ 0 w 24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" name="手繪多邊形 465"/>
            <p:cNvSpPr>
              <a:spLocks/>
            </p:cNvSpPr>
            <p:nvPr/>
          </p:nvSpPr>
          <p:spPr bwMode="auto">
            <a:xfrm>
              <a:off x="3074345" y="3401740"/>
              <a:ext cx="107406" cy="89505"/>
            </a:xfrm>
            <a:custGeom>
              <a:avLst/>
              <a:gdLst>
                <a:gd name="T0" fmla="*/ 0 w 28"/>
                <a:gd name="T1" fmla="*/ 11 h 23"/>
                <a:gd name="T2" fmla="*/ 28 w 28"/>
                <a:gd name="T3" fmla="*/ 16 h 23"/>
                <a:gd name="T4" fmla="*/ 0 w 28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" name="手繪多邊形 466"/>
            <p:cNvSpPr>
              <a:spLocks/>
            </p:cNvSpPr>
            <p:nvPr/>
          </p:nvSpPr>
          <p:spPr bwMode="auto">
            <a:xfrm>
              <a:off x="4107725" y="4332596"/>
              <a:ext cx="84623" cy="81368"/>
            </a:xfrm>
            <a:custGeom>
              <a:avLst/>
              <a:gdLst>
                <a:gd name="T0" fmla="*/ 0 w 22"/>
                <a:gd name="T1" fmla="*/ 3 h 21"/>
                <a:gd name="T2" fmla="*/ 22 w 22"/>
                <a:gd name="T3" fmla="*/ 21 h 21"/>
                <a:gd name="T4" fmla="*/ 0 w 22"/>
                <a:gd name="T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" name="手繪多邊形 467"/>
            <p:cNvSpPr>
              <a:spLocks/>
            </p:cNvSpPr>
            <p:nvPr/>
          </p:nvSpPr>
          <p:spPr bwMode="auto">
            <a:xfrm>
              <a:off x="4177702" y="4225189"/>
              <a:ext cx="102524" cy="84623"/>
            </a:xfrm>
            <a:custGeom>
              <a:avLst/>
              <a:gdLst>
                <a:gd name="T0" fmla="*/ 0 w 27"/>
                <a:gd name="T1" fmla="*/ 9 h 22"/>
                <a:gd name="T2" fmla="*/ 27 w 27"/>
                <a:gd name="T3" fmla="*/ 16 h 22"/>
                <a:gd name="T4" fmla="*/ 0 w 27"/>
                <a:gd name="T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" name="手繪多邊形 468"/>
            <p:cNvSpPr>
              <a:spLocks/>
            </p:cNvSpPr>
            <p:nvPr/>
          </p:nvSpPr>
          <p:spPr bwMode="auto">
            <a:xfrm>
              <a:off x="3450267" y="3751625"/>
              <a:ext cx="76486" cy="81368"/>
            </a:xfrm>
            <a:custGeom>
              <a:avLst/>
              <a:gdLst>
                <a:gd name="T0" fmla="*/ 0 w 20"/>
                <a:gd name="T1" fmla="*/ 0 h 21"/>
                <a:gd name="T2" fmla="*/ 20 w 20"/>
                <a:gd name="T3" fmla="*/ 21 h 21"/>
                <a:gd name="T4" fmla="*/ 0 w 20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" name="手繪多邊形 469"/>
            <p:cNvSpPr>
              <a:spLocks/>
            </p:cNvSpPr>
            <p:nvPr/>
          </p:nvSpPr>
          <p:spPr bwMode="auto">
            <a:xfrm>
              <a:off x="3731802" y="3706058"/>
              <a:ext cx="84623" cy="104152"/>
            </a:xfrm>
            <a:custGeom>
              <a:avLst/>
              <a:gdLst>
                <a:gd name="T0" fmla="*/ 5 w 22"/>
                <a:gd name="T1" fmla="*/ 0 h 27"/>
                <a:gd name="T2" fmla="*/ 17 w 22"/>
                <a:gd name="T3" fmla="*/ 27 h 27"/>
                <a:gd name="T4" fmla="*/ 5 w 2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" name="手繪多邊形 470"/>
            <p:cNvSpPr>
              <a:spLocks/>
            </p:cNvSpPr>
            <p:nvPr/>
          </p:nvSpPr>
          <p:spPr bwMode="auto">
            <a:xfrm>
              <a:off x="3899421" y="3559595"/>
              <a:ext cx="89505" cy="109034"/>
            </a:xfrm>
            <a:custGeom>
              <a:avLst/>
              <a:gdLst>
                <a:gd name="T0" fmla="*/ 10 w 23"/>
                <a:gd name="T1" fmla="*/ 28 h 28"/>
                <a:gd name="T2" fmla="*/ 17 w 23"/>
                <a:gd name="T3" fmla="*/ 0 h 28"/>
                <a:gd name="T4" fmla="*/ 10 w 23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" name="手繪多邊形 471"/>
            <p:cNvSpPr>
              <a:spLocks/>
            </p:cNvSpPr>
            <p:nvPr/>
          </p:nvSpPr>
          <p:spPr bwMode="auto">
            <a:xfrm>
              <a:off x="4215131" y="3971320"/>
              <a:ext cx="104152" cy="89505"/>
            </a:xfrm>
            <a:custGeom>
              <a:avLst/>
              <a:gdLst>
                <a:gd name="T0" fmla="*/ 0 w 27"/>
                <a:gd name="T1" fmla="*/ 17 h 23"/>
                <a:gd name="T2" fmla="*/ 27 w 27"/>
                <a:gd name="T3" fmla="*/ 8 h 23"/>
                <a:gd name="T4" fmla="*/ 0 w 27"/>
                <a:gd name="T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" name="手繪多邊形 472"/>
            <p:cNvSpPr>
              <a:spLocks/>
            </p:cNvSpPr>
            <p:nvPr/>
          </p:nvSpPr>
          <p:spPr bwMode="auto">
            <a:xfrm>
              <a:off x="4700087" y="4413964"/>
              <a:ext cx="91133" cy="107406"/>
            </a:xfrm>
            <a:custGeom>
              <a:avLst/>
              <a:gdLst>
                <a:gd name="T0" fmla="*/ 13 w 24"/>
                <a:gd name="T1" fmla="*/ 28 h 28"/>
                <a:gd name="T2" fmla="*/ 12 w 24"/>
                <a:gd name="T3" fmla="*/ 0 h 28"/>
                <a:gd name="T4" fmla="*/ 13 w 2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" name="手繪多邊形 473"/>
            <p:cNvSpPr>
              <a:spLocks/>
            </p:cNvSpPr>
            <p:nvPr/>
          </p:nvSpPr>
          <p:spPr bwMode="auto">
            <a:xfrm>
              <a:off x="4573152" y="4425356"/>
              <a:ext cx="84623" cy="99270"/>
            </a:xfrm>
            <a:custGeom>
              <a:avLst/>
              <a:gdLst>
                <a:gd name="T0" fmla="*/ 5 w 22"/>
                <a:gd name="T1" fmla="*/ 0 h 26"/>
                <a:gd name="T2" fmla="*/ 18 w 22"/>
                <a:gd name="T3" fmla="*/ 26 h 26"/>
                <a:gd name="T4" fmla="*/ 5 w 2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" name="手繪多邊形 474"/>
            <p:cNvSpPr>
              <a:spLocks/>
            </p:cNvSpPr>
            <p:nvPr/>
          </p:nvSpPr>
          <p:spPr bwMode="auto">
            <a:xfrm>
              <a:off x="5111812" y="4591347"/>
              <a:ext cx="76486" cy="84623"/>
            </a:xfrm>
            <a:custGeom>
              <a:avLst/>
              <a:gdLst>
                <a:gd name="T0" fmla="*/ 1 w 20"/>
                <a:gd name="T1" fmla="*/ 22 h 22"/>
                <a:gd name="T2" fmla="*/ 20 w 20"/>
                <a:gd name="T3" fmla="*/ 0 h 22"/>
                <a:gd name="T4" fmla="*/ 1 w 20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" name="手繪多邊形 475"/>
            <p:cNvSpPr>
              <a:spLocks/>
            </p:cNvSpPr>
            <p:nvPr/>
          </p:nvSpPr>
          <p:spPr bwMode="auto">
            <a:xfrm>
              <a:off x="5176907" y="4698754"/>
              <a:ext cx="99270" cy="79741"/>
            </a:xfrm>
            <a:custGeom>
              <a:avLst/>
              <a:gdLst>
                <a:gd name="T0" fmla="*/ 0 w 26"/>
                <a:gd name="T1" fmla="*/ 17 h 21"/>
                <a:gd name="T2" fmla="*/ 26 w 26"/>
                <a:gd name="T3" fmla="*/ 5 h 21"/>
                <a:gd name="T4" fmla="*/ 0 w 26"/>
                <a:gd name="T5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" name="手繪多邊形 476"/>
            <p:cNvSpPr>
              <a:spLocks/>
            </p:cNvSpPr>
            <p:nvPr/>
          </p:nvSpPr>
          <p:spPr bwMode="auto">
            <a:xfrm>
              <a:off x="4353458" y="4591347"/>
              <a:ext cx="96015" cy="71604"/>
            </a:xfrm>
            <a:custGeom>
              <a:avLst/>
              <a:gdLst>
                <a:gd name="T0" fmla="*/ 0 w 25"/>
                <a:gd name="T1" fmla="*/ 0 h 19"/>
                <a:gd name="T2" fmla="*/ 25 w 25"/>
                <a:gd name="T3" fmla="*/ 16 h 19"/>
                <a:gd name="T4" fmla="*/ 0 w 25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" name="手繪多邊形 477"/>
            <p:cNvSpPr>
              <a:spLocks/>
            </p:cNvSpPr>
            <p:nvPr/>
          </p:nvSpPr>
          <p:spPr bwMode="auto">
            <a:xfrm>
              <a:off x="3001113" y="3033955"/>
              <a:ext cx="87878" cy="73232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3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" name="手繪多邊形 478"/>
            <p:cNvSpPr>
              <a:spLocks/>
            </p:cNvSpPr>
            <p:nvPr/>
          </p:nvSpPr>
          <p:spPr bwMode="auto">
            <a:xfrm>
              <a:off x="2800947" y="2924921"/>
              <a:ext cx="73232" cy="92760"/>
            </a:xfrm>
            <a:custGeom>
              <a:avLst/>
              <a:gdLst>
                <a:gd name="T0" fmla="*/ 6 w 19"/>
                <a:gd name="T1" fmla="*/ 24 h 24"/>
                <a:gd name="T2" fmla="*/ 15 w 19"/>
                <a:gd name="T3" fmla="*/ 0 h 24"/>
                <a:gd name="T4" fmla="*/ 6 w 19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" name="手繪多邊形 479"/>
            <p:cNvSpPr>
              <a:spLocks/>
            </p:cNvSpPr>
            <p:nvPr/>
          </p:nvSpPr>
          <p:spPr bwMode="auto">
            <a:xfrm>
              <a:off x="94631" y="3009544"/>
              <a:ext cx="118798" cy="100897"/>
            </a:xfrm>
            <a:custGeom>
              <a:avLst/>
              <a:gdLst>
                <a:gd name="T0" fmla="*/ 0 w 31"/>
                <a:gd name="T1" fmla="*/ 19 h 26"/>
                <a:gd name="T2" fmla="*/ 31 w 31"/>
                <a:gd name="T3" fmla="*/ 3 h 26"/>
                <a:gd name="T4" fmla="*/ 0 w 31"/>
                <a:gd name="T5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" name="手繪多邊形 480"/>
            <p:cNvSpPr>
              <a:spLocks/>
            </p:cNvSpPr>
            <p:nvPr/>
          </p:nvSpPr>
          <p:spPr bwMode="auto">
            <a:xfrm>
              <a:off x="3765977" y="3956673"/>
              <a:ext cx="460546" cy="476819"/>
            </a:xfrm>
            <a:custGeom>
              <a:avLst/>
              <a:gdLst>
                <a:gd name="T0" fmla="*/ 91 w 120"/>
                <a:gd name="T1" fmla="*/ 107 h 124"/>
                <a:gd name="T2" fmla="*/ 106 w 120"/>
                <a:gd name="T3" fmla="*/ 63 h 124"/>
                <a:gd name="T4" fmla="*/ 78 w 120"/>
                <a:gd name="T5" fmla="*/ 60 h 124"/>
                <a:gd name="T6" fmla="*/ 80 w 120"/>
                <a:gd name="T7" fmla="*/ 35 h 124"/>
                <a:gd name="T8" fmla="*/ 40 w 120"/>
                <a:gd name="T9" fmla="*/ 45 h 124"/>
                <a:gd name="T10" fmla="*/ 28 w 120"/>
                <a:gd name="T11" fmla="*/ 2 h 124"/>
                <a:gd name="T12" fmla="*/ 5 w 120"/>
                <a:gd name="T13" fmla="*/ 24 h 124"/>
                <a:gd name="T14" fmla="*/ 33 w 120"/>
                <a:gd name="T15" fmla="*/ 10 h 124"/>
                <a:gd name="T16" fmla="*/ 34 w 120"/>
                <a:gd name="T17" fmla="*/ 53 h 124"/>
                <a:gd name="T18" fmla="*/ 73 w 120"/>
                <a:gd name="T19" fmla="*/ 38 h 124"/>
                <a:gd name="T20" fmla="*/ 72 w 120"/>
                <a:gd name="T21" fmla="*/ 67 h 124"/>
                <a:gd name="T22" fmla="*/ 103 w 120"/>
                <a:gd name="T23" fmla="*/ 68 h 124"/>
                <a:gd name="T24" fmla="*/ 81 w 120"/>
                <a:gd name="T25" fmla="*/ 110 h 124"/>
                <a:gd name="T26" fmla="*/ 119 w 120"/>
                <a:gd name="T27" fmla="*/ 124 h 124"/>
                <a:gd name="T28" fmla="*/ 91 w 120"/>
                <a:gd name="T29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" name="手繪多邊形 481"/>
            <p:cNvSpPr>
              <a:spLocks/>
            </p:cNvSpPr>
            <p:nvPr/>
          </p:nvSpPr>
          <p:spPr bwMode="auto">
            <a:xfrm>
              <a:off x="3381918" y="3474972"/>
              <a:ext cx="1021988" cy="831586"/>
            </a:xfrm>
            <a:custGeom>
              <a:avLst/>
              <a:gdLst>
                <a:gd name="T0" fmla="*/ 245 w 266"/>
                <a:gd name="T1" fmla="*/ 183 h 216"/>
                <a:gd name="T2" fmla="*/ 256 w 266"/>
                <a:gd name="T3" fmla="*/ 154 h 216"/>
                <a:gd name="T4" fmla="*/ 228 w 266"/>
                <a:gd name="T5" fmla="*/ 138 h 216"/>
                <a:gd name="T6" fmla="*/ 234 w 266"/>
                <a:gd name="T7" fmla="*/ 98 h 216"/>
                <a:gd name="T8" fmla="*/ 183 w 266"/>
                <a:gd name="T9" fmla="*/ 78 h 216"/>
                <a:gd name="T10" fmla="*/ 183 w 266"/>
                <a:gd name="T11" fmla="*/ 40 h 216"/>
                <a:gd name="T12" fmla="*/ 128 w 266"/>
                <a:gd name="T13" fmla="*/ 49 h 216"/>
                <a:gd name="T14" fmla="*/ 125 w 266"/>
                <a:gd name="T15" fmla="*/ 9 h 216"/>
                <a:gd name="T16" fmla="*/ 98 w 266"/>
                <a:gd name="T17" fmla="*/ 21 h 216"/>
                <a:gd name="T18" fmla="*/ 74 w 266"/>
                <a:gd name="T19" fmla="*/ 7 h 216"/>
                <a:gd name="T20" fmla="*/ 57 w 266"/>
                <a:gd name="T21" fmla="*/ 45 h 216"/>
                <a:gd name="T22" fmla="*/ 22 w 266"/>
                <a:gd name="T23" fmla="*/ 21 h 216"/>
                <a:gd name="T24" fmla="*/ 16 w 266"/>
                <a:gd name="T25" fmla="*/ 61 h 216"/>
                <a:gd name="T26" fmla="*/ 27 w 266"/>
                <a:gd name="T27" fmla="*/ 27 h 216"/>
                <a:gd name="T28" fmla="*/ 60 w 266"/>
                <a:gd name="T29" fmla="*/ 61 h 216"/>
                <a:gd name="T30" fmla="*/ 77 w 266"/>
                <a:gd name="T31" fmla="*/ 19 h 216"/>
                <a:gd name="T32" fmla="*/ 100 w 266"/>
                <a:gd name="T33" fmla="*/ 41 h 216"/>
                <a:gd name="T34" fmla="*/ 119 w 266"/>
                <a:gd name="T35" fmla="*/ 17 h 216"/>
                <a:gd name="T36" fmla="*/ 122 w 266"/>
                <a:gd name="T37" fmla="*/ 62 h 216"/>
                <a:gd name="T38" fmla="*/ 177 w 266"/>
                <a:gd name="T39" fmla="*/ 48 h 216"/>
                <a:gd name="T40" fmla="*/ 171 w 266"/>
                <a:gd name="T41" fmla="*/ 84 h 216"/>
                <a:gd name="T42" fmla="*/ 228 w 266"/>
                <a:gd name="T43" fmla="*/ 107 h 216"/>
                <a:gd name="T44" fmla="*/ 210 w 266"/>
                <a:gd name="T45" fmla="*/ 144 h 216"/>
                <a:gd name="T46" fmla="*/ 249 w 266"/>
                <a:gd name="T47" fmla="*/ 157 h 216"/>
                <a:gd name="T48" fmla="*/ 233 w 266"/>
                <a:gd name="T49" fmla="*/ 184 h 216"/>
                <a:gd name="T50" fmla="*/ 255 w 266"/>
                <a:gd name="T51" fmla="*/ 201 h 216"/>
                <a:gd name="T52" fmla="*/ 245 w 266"/>
                <a:gd name="T53" fmla="*/ 211 h 216"/>
                <a:gd name="T54" fmla="*/ 244 w 266"/>
                <a:gd name="T55" fmla="*/ 215 h 216"/>
                <a:gd name="T56" fmla="*/ 262 w 266"/>
                <a:gd name="T57" fmla="*/ 202 h 216"/>
                <a:gd name="T58" fmla="*/ 245 w 266"/>
                <a:gd name="T59" fmla="*/ 18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" name="手繪多邊形 482"/>
            <p:cNvSpPr>
              <a:spLocks/>
            </p:cNvSpPr>
            <p:nvPr/>
          </p:nvSpPr>
          <p:spPr bwMode="auto">
            <a:xfrm>
              <a:off x="4924664" y="4363516"/>
              <a:ext cx="488211" cy="953638"/>
            </a:xfrm>
            <a:custGeom>
              <a:avLst/>
              <a:gdLst>
                <a:gd name="T0" fmla="*/ 101 w 127"/>
                <a:gd name="T1" fmla="*/ 124 h 248"/>
                <a:gd name="T2" fmla="*/ 121 w 127"/>
                <a:gd name="T3" fmla="*/ 101 h 248"/>
                <a:gd name="T4" fmla="*/ 80 w 127"/>
                <a:gd name="T5" fmla="*/ 78 h 248"/>
                <a:gd name="T6" fmla="*/ 100 w 127"/>
                <a:gd name="T7" fmla="*/ 52 h 248"/>
                <a:gd name="T8" fmla="*/ 74 w 127"/>
                <a:gd name="T9" fmla="*/ 46 h 248"/>
                <a:gd name="T10" fmla="*/ 67 w 127"/>
                <a:gd name="T11" fmla="*/ 25 h 248"/>
                <a:gd name="T12" fmla="*/ 36 w 127"/>
                <a:gd name="T13" fmla="*/ 39 h 248"/>
                <a:gd name="T14" fmla="*/ 25 w 127"/>
                <a:gd name="T15" fmla="*/ 6 h 248"/>
                <a:gd name="T16" fmla="*/ 0 w 127"/>
                <a:gd name="T17" fmla="*/ 26 h 248"/>
                <a:gd name="T18" fmla="*/ 25 w 127"/>
                <a:gd name="T19" fmla="*/ 12 h 248"/>
                <a:gd name="T20" fmla="*/ 28 w 127"/>
                <a:gd name="T21" fmla="*/ 50 h 248"/>
                <a:gd name="T22" fmla="*/ 63 w 127"/>
                <a:gd name="T23" fmla="*/ 33 h 248"/>
                <a:gd name="T24" fmla="*/ 66 w 127"/>
                <a:gd name="T25" fmla="*/ 58 h 248"/>
                <a:gd name="T26" fmla="*/ 91 w 127"/>
                <a:gd name="T27" fmla="*/ 54 h 248"/>
                <a:gd name="T28" fmla="*/ 69 w 127"/>
                <a:gd name="T29" fmla="*/ 82 h 248"/>
                <a:gd name="T30" fmla="*/ 111 w 127"/>
                <a:gd name="T31" fmla="*/ 103 h 248"/>
                <a:gd name="T32" fmla="*/ 89 w 127"/>
                <a:gd name="T33" fmla="*/ 122 h 248"/>
                <a:gd name="T34" fmla="*/ 114 w 127"/>
                <a:gd name="T35" fmla="*/ 165 h 248"/>
                <a:gd name="T36" fmla="*/ 81 w 127"/>
                <a:gd name="T37" fmla="*/ 177 h 248"/>
                <a:gd name="T38" fmla="*/ 100 w 127"/>
                <a:gd name="T39" fmla="*/ 206 h 248"/>
                <a:gd name="T40" fmla="*/ 75 w 127"/>
                <a:gd name="T41" fmla="*/ 213 h 248"/>
                <a:gd name="T42" fmla="*/ 80 w 127"/>
                <a:gd name="T43" fmla="*/ 235 h 248"/>
                <a:gd name="T44" fmla="*/ 68 w 127"/>
                <a:gd name="T45" fmla="*/ 235 h 248"/>
                <a:gd name="T46" fmla="*/ 65 w 127"/>
                <a:gd name="T47" fmla="*/ 237 h 248"/>
                <a:gd name="T48" fmla="*/ 84 w 127"/>
                <a:gd name="T49" fmla="*/ 239 h 248"/>
                <a:gd name="T50" fmla="*/ 83 w 127"/>
                <a:gd name="T51" fmla="*/ 219 h 248"/>
                <a:gd name="T52" fmla="*/ 106 w 127"/>
                <a:gd name="T53" fmla="*/ 208 h 248"/>
                <a:gd name="T54" fmla="*/ 96 w 127"/>
                <a:gd name="T55" fmla="*/ 183 h 248"/>
                <a:gd name="T56" fmla="*/ 123 w 127"/>
                <a:gd name="T57" fmla="*/ 164 h 248"/>
                <a:gd name="T58" fmla="*/ 101 w 127"/>
                <a:gd name="T59" fmla="*/ 12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" name="手繪多邊形 483"/>
            <p:cNvSpPr>
              <a:spLocks/>
            </p:cNvSpPr>
            <p:nvPr/>
          </p:nvSpPr>
          <p:spPr bwMode="auto">
            <a:xfrm>
              <a:off x="2228113" y="2845180"/>
              <a:ext cx="1083828" cy="668849"/>
            </a:xfrm>
            <a:custGeom>
              <a:avLst/>
              <a:gdLst>
                <a:gd name="T0" fmla="*/ 243 w 282"/>
                <a:gd name="T1" fmla="*/ 127 h 174"/>
                <a:gd name="T2" fmla="*/ 269 w 282"/>
                <a:gd name="T3" fmla="*/ 87 h 174"/>
                <a:gd name="T4" fmla="*/ 245 w 282"/>
                <a:gd name="T5" fmla="*/ 75 h 174"/>
                <a:gd name="T6" fmla="*/ 245 w 282"/>
                <a:gd name="T7" fmla="*/ 42 h 174"/>
                <a:gd name="T8" fmla="*/ 207 w 282"/>
                <a:gd name="T9" fmla="*/ 67 h 174"/>
                <a:gd name="T10" fmla="*/ 191 w 282"/>
                <a:gd name="T11" fmla="*/ 12 h 174"/>
                <a:gd name="T12" fmla="*/ 158 w 282"/>
                <a:gd name="T13" fmla="*/ 37 h 174"/>
                <a:gd name="T14" fmla="*/ 116 w 282"/>
                <a:gd name="T15" fmla="*/ 6 h 174"/>
                <a:gd name="T16" fmla="*/ 84 w 282"/>
                <a:gd name="T17" fmla="*/ 40 h 174"/>
                <a:gd name="T18" fmla="*/ 58 w 282"/>
                <a:gd name="T19" fmla="*/ 24 h 174"/>
                <a:gd name="T20" fmla="*/ 38 w 282"/>
                <a:gd name="T21" fmla="*/ 54 h 174"/>
                <a:gd name="T22" fmla="*/ 14 w 282"/>
                <a:gd name="T23" fmla="*/ 52 h 174"/>
                <a:gd name="T24" fmla="*/ 10 w 282"/>
                <a:gd name="T25" fmla="*/ 78 h 174"/>
                <a:gd name="T26" fmla="*/ 14 w 282"/>
                <a:gd name="T27" fmla="*/ 74 h 174"/>
                <a:gd name="T28" fmla="*/ 18 w 282"/>
                <a:gd name="T29" fmla="*/ 58 h 174"/>
                <a:gd name="T30" fmla="*/ 43 w 282"/>
                <a:gd name="T31" fmla="*/ 65 h 174"/>
                <a:gd name="T32" fmla="*/ 58 w 282"/>
                <a:gd name="T33" fmla="*/ 34 h 174"/>
                <a:gd name="T34" fmla="*/ 88 w 282"/>
                <a:gd name="T35" fmla="*/ 60 h 174"/>
                <a:gd name="T36" fmla="*/ 113 w 282"/>
                <a:gd name="T37" fmla="*/ 17 h 174"/>
                <a:gd name="T38" fmla="*/ 157 w 282"/>
                <a:gd name="T39" fmla="*/ 52 h 174"/>
                <a:gd name="T40" fmla="*/ 186 w 282"/>
                <a:gd name="T41" fmla="*/ 23 h 174"/>
                <a:gd name="T42" fmla="*/ 199 w 282"/>
                <a:gd name="T43" fmla="*/ 82 h 174"/>
                <a:gd name="T44" fmla="*/ 240 w 282"/>
                <a:gd name="T45" fmla="*/ 53 h 174"/>
                <a:gd name="T46" fmla="*/ 228 w 282"/>
                <a:gd name="T47" fmla="*/ 87 h 174"/>
                <a:gd name="T48" fmla="*/ 257 w 282"/>
                <a:gd name="T49" fmla="*/ 92 h 174"/>
                <a:gd name="T50" fmla="*/ 227 w 282"/>
                <a:gd name="T51" fmla="*/ 136 h 174"/>
                <a:gd name="T52" fmla="*/ 272 w 282"/>
                <a:gd name="T53" fmla="*/ 142 h 174"/>
                <a:gd name="T54" fmla="*/ 248 w 282"/>
                <a:gd name="T55" fmla="*/ 174 h 174"/>
                <a:gd name="T56" fmla="*/ 279 w 282"/>
                <a:gd name="T57" fmla="*/ 142 h 174"/>
                <a:gd name="T58" fmla="*/ 243 w 282"/>
                <a:gd name="T59" fmla="*/ 12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" name="手繪多邊形 484"/>
            <p:cNvSpPr>
              <a:spLocks/>
            </p:cNvSpPr>
            <p:nvPr/>
          </p:nvSpPr>
          <p:spPr bwMode="auto">
            <a:xfrm>
              <a:off x="2381086" y="3136479"/>
              <a:ext cx="615146" cy="304318"/>
            </a:xfrm>
            <a:custGeom>
              <a:avLst/>
              <a:gdLst>
                <a:gd name="T0" fmla="*/ 107 w 160"/>
                <a:gd name="T1" fmla="*/ 54 h 79"/>
                <a:gd name="T2" fmla="*/ 97 w 160"/>
                <a:gd name="T3" fmla="*/ 14 h 79"/>
                <a:gd name="T4" fmla="*/ 75 w 160"/>
                <a:gd name="T5" fmla="*/ 27 h 79"/>
                <a:gd name="T6" fmla="*/ 60 w 160"/>
                <a:gd name="T7" fmla="*/ 4 h 79"/>
                <a:gd name="T8" fmla="*/ 28 w 160"/>
                <a:gd name="T9" fmla="*/ 37 h 79"/>
                <a:gd name="T10" fmla="*/ 0 w 160"/>
                <a:gd name="T11" fmla="*/ 20 h 79"/>
                <a:gd name="T12" fmla="*/ 30 w 160"/>
                <a:gd name="T13" fmla="*/ 46 h 79"/>
                <a:gd name="T14" fmla="*/ 57 w 160"/>
                <a:gd name="T15" fmla="*/ 9 h 79"/>
                <a:gd name="T16" fmla="*/ 72 w 160"/>
                <a:gd name="T17" fmla="*/ 36 h 79"/>
                <a:gd name="T18" fmla="*/ 98 w 160"/>
                <a:gd name="T19" fmla="*/ 22 h 79"/>
                <a:gd name="T20" fmla="*/ 102 w 160"/>
                <a:gd name="T21" fmla="*/ 63 h 79"/>
                <a:gd name="T22" fmla="*/ 140 w 160"/>
                <a:gd name="T23" fmla="*/ 45 h 79"/>
                <a:gd name="T24" fmla="*/ 140 w 160"/>
                <a:gd name="T25" fmla="*/ 76 h 79"/>
                <a:gd name="T26" fmla="*/ 151 w 160"/>
                <a:gd name="T27" fmla="*/ 46 h 79"/>
                <a:gd name="T28" fmla="*/ 107 w 160"/>
                <a:gd name="T29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" name="手繪多邊形 485"/>
            <p:cNvSpPr>
              <a:spLocks/>
            </p:cNvSpPr>
            <p:nvPr/>
          </p:nvSpPr>
          <p:spPr bwMode="auto">
            <a:xfrm>
              <a:off x="4545487" y="4575074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" name="手繪多邊形 486"/>
            <p:cNvSpPr>
              <a:spLocks/>
            </p:cNvSpPr>
            <p:nvPr/>
          </p:nvSpPr>
          <p:spPr bwMode="auto">
            <a:xfrm>
              <a:off x="3424230" y="3663747"/>
              <a:ext cx="621655" cy="354767"/>
            </a:xfrm>
            <a:custGeom>
              <a:avLst/>
              <a:gdLst>
                <a:gd name="T0" fmla="*/ 150 w 162"/>
                <a:gd name="T1" fmla="*/ 74 h 92"/>
                <a:gd name="T2" fmla="*/ 154 w 162"/>
                <a:gd name="T3" fmla="*/ 57 h 92"/>
                <a:gd name="T4" fmla="*/ 136 w 162"/>
                <a:gd name="T5" fmla="*/ 54 h 92"/>
                <a:gd name="T6" fmla="*/ 137 w 162"/>
                <a:gd name="T7" fmla="*/ 31 h 92"/>
                <a:gd name="T8" fmla="*/ 107 w 162"/>
                <a:gd name="T9" fmla="*/ 29 h 92"/>
                <a:gd name="T10" fmla="*/ 104 w 162"/>
                <a:gd name="T11" fmla="*/ 9 h 92"/>
                <a:gd name="T12" fmla="*/ 74 w 162"/>
                <a:gd name="T13" fmla="*/ 24 h 92"/>
                <a:gd name="T14" fmla="*/ 68 w 162"/>
                <a:gd name="T15" fmla="*/ 2 h 92"/>
                <a:gd name="T16" fmla="*/ 54 w 162"/>
                <a:gd name="T17" fmla="*/ 14 h 92"/>
                <a:gd name="T18" fmla="*/ 40 w 162"/>
                <a:gd name="T19" fmla="*/ 10 h 92"/>
                <a:gd name="T20" fmla="*/ 33 w 162"/>
                <a:gd name="T21" fmla="*/ 33 h 92"/>
                <a:gd name="T22" fmla="*/ 12 w 162"/>
                <a:gd name="T23" fmla="*/ 27 h 92"/>
                <a:gd name="T24" fmla="*/ 11 w 162"/>
                <a:gd name="T25" fmla="*/ 48 h 92"/>
                <a:gd name="T26" fmla="*/ 15 w 162"/>
                <a:gd name="T27" fmla="*/ 29 h 92"/>
                <a:gd name="T28" fmla="*/ 36 w 162"/>
                <a:gd name="T29" fmla="*/ 41 h 92"/>
                <a:gd name="T30" fmla="*/ 42 w 162"/>
                <a:gd name="T31" fmla="*/ 16 h 92"/>
                <a:gd name="T32" fmla="*/ 57 w 162"/>
                <a:gd name="T33" fmla="*/ 24 h 92"/>
                <a:gd name="T34" fmla="*/ 66 w 162"/>
                <a:gd name="T35" fmla="*/ 8 h 92"/>
                <a:gd name="T36" fmla="*/ 71 w 162"/>
                <a:gd name="T37" fmla="*/ 31 h 92"/>
                <a:gd name="T38" fmla="*/ 101 w 162"/>
                <a:gd name="T39" fmla="*/ 14 h 92"/>
                <a:gd name="T40" fmla="*/ 101 w 162"/>
                <a:gd name="T41" fmla="*/ 35 h 92"/>
                <a:gd name="T42" fmla="*/ 134 w 162"/>
                <a:gd name="T43" fmla="*/ 37 h 92"/>
                <a:gd name="T44" fmla="*/ 127 w 162"/>
                <a:gd name="T45" fmla="*/ 60 h 92"/>
                <a:gd name="T46" fmla="*/ 150 w 162"/>
                <a:gd name="T47" fmla="*/ 60 h 92"/>
                <a:gd name="T48" fmla="*/ 144 w 162"/>
                <a:gd name="T49" fmla="*/ 76 h 92"/>
                <a:gd name="T50" fmla="*/ 156 w 162"/>
                <a:gd name="T51" fmla="*/ 82 h 92"/>
                <a:gd name="T52" fmla="*/ 151 w 162"/>
                <a:gd name="T53" fmla="*/ 89 h 92"/>
                <a:gd name="T54" fmla="*/ 151 w 162"/>
                <a:gd name="T55" fmla="*/ 92 h 92"/>
                <a:gd name="T56" fmla="*/ 160 w 162"/>
                <a:gd name="T57" fmla="*/ 82 h 92"/>
                <a:gd name="T58" fmla="*/ 150 w 162"/>
                <a:gd name="T5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5" name="手繪多邊形 487"/>
            <p:cNvSpPr>
              <a:spLocks/>
            </p:cNvSpPr>
            <p:nvPr/>
          </p:nvSpPr>
          <p:spPr bwMode="auto">
            <a:xfrm>
              <a:off x="1201243" y="2687325"/>
              <a:ext cx="961775" cy="445899"/>
            </a:xfrm>
            <a:custGeom>
              <a:avLst/>
              <a:gdLst>
                <a:gd name="T0" fmla="*/ 213 w 250"/>
                <a:gd name="T1" fmla="*/ 82 h 116"/>
                <a:gd name="T2" fmla="*/ 232 w 250"/>
                <a:gd name="T3" fmla="*/ 49 h 116"/>
                <a:gd name="T4" fmla="*/ 210 w 250"/>
                <a:gd name="T5" fmla="*/ 44 h 116"/>
                <a:gd name="T6" fmla="*/ 205 w 250"/>
                <a:gd name="T7" fmla="*/ 20 h 116"/>
                <a:gd name="T8" fmla="*/ 176 w 250"/>
                <a:gd name="T9" fmla="*/ 41 h 116"/>
                <a:gd name="T10" fmla="*/ 158 w 250"/>
                <a:gd name="T11" fmla="*/ 3 h 116"/>
                <a:gd name="T12" fmla="*/ 131 w 250"/>
                <a:gd name="T13" fmla="*/ 24 h 116"/>
                <a:gd name="T14" fmla="*/ 93 w 250"/>
                <a:gd name="T15" fmla="*/ 7 h 116"/>
                <a:gd name="T16" fmla="*/ 70 w 250"/>
                <a:gd name="T17" fmla="*/ 34 h 116"/>
                <a:gd name="T18" fmla="*/ 45 w 250"/>
                <a:gd name="T19" fmla="*/ 25 h 116"/>
                <a:gd name="T20" fmla="*/ 31 w 250"/>
                <a:gd name="T21" fmla="*/ 50 h 116"/>
                <a:gd name="T22" fmla="*/ 11 w 250"/>
                <a:gd name="T23" fmla="*/ 50 h 116"/>
                <a:gd name="T24" fmla="*/ 10 w 250"/>
                <a:gd name="T25" fmla="*/ 69 h 116"/>
                <a:gd name="T26" fmla="*/ 13 w 250"/>
                <a:gd name="T27" fmla="*/ 66 h 116"/>
                <a:gd name="T28" fmla="*/ 14 w 250"/>
                <a:gd name="T29" fmla="*/ 55 h 116"/>
                <a:gd name="T30" fmla="*/ 36 w 250"/>
                <a:gd name="T31" fmla="*/ 57 h 116"/>
                <a:gd name="T32" fmla="*/ 47 w 250"/>
                <a:gd name="T33" fmla="*/ 33 h 116"/>
                <a:gd name="T34" fmla="*/ 73 w 250"/>
                <a:gd name="T35" fmla="*/ 48 h 116"/>
                <a:gd name="T36" fmla="*/ 91 w 250"/>
                <a:gd name="T37" fmla="*/ 15 h 116"/>
                <a:gd name="T38" fmla="*/ 133 w 250"/>
                <a:gd name="T39" fmla="*/ 36 h 116"/>
                <a:gd name="T40" fmla="*/ 154 w 250"/>
                <a:gd name="T41" fmla="*/ 12 h 116"/>
                <a:gd name="T42" fmla="*/ 171 w 250"/>
                <a:gd name="T43" fmla="*/ 52 h 116"/>
                <a:gd name="T44" fmla="*/ 203 w 250"/>
                <a:gd name="T45" fmla="*/ 28 h 116"/>
                <a:gd name="T46" fmla="*/ 196 w 250"/>
                <a:gd name="T47" fmla="*/ 53 h 116"/>
                <a:gd name="T48" fmla="*/ 221 w 250"/>
                <a:gd name="T49" fmla="*/ 55 h 116"/>
                <a:gd name="T50" fmla="*/ 201 w 250"/>
                <a:gd name="T51" fmla="*/ 90 h 116"/>
                <a:gd name="T52" fmla="*/ 239 w 250"/>
                <a:gd name="T53" fmla="*/ 90 h 116"/>
                <a:gd name="T54" fmla="*/ 222 w 250"/>
                <a:gd name="T55" fmla="*/ 116 h 116"/>
                <a:gd name="T56" fmla="*/ 245 w 250"/>
                <a:gd name="T57" fmla="*/ 89 h 116"/>
                <a:gd name="T58" fmla="*/ 213 w 250"/>
                <a:gd name="T59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6" name="手繪多邊形 488"/>
            <p:cNvSpPr>
              <a:spLocks/>
            </p:cNvSpPr>
            <p:nvPr/>
          </p:nvSpPr>
          <p:spPr bwMode="auto">
            <a:xfrm>
              <a:off x="1344451" y="2924921"/>
              <a:ext cx="537032" cy="174129"/>
            </a:xfrm>
            <a:custGeom>
              <a:avLst/>
              <a:gdLst>
                <a:gd name="T0" fmla="*/ 94 w 140"/>
                <a:gd name="T1" fmla="*/ 32 h 45"/>
                <a:gd name="T2" fmla="*/ 81 w 140"/>
                <a:gd name="T3" fmla="*/ 3 h 45"/>
                <a:gd name="T4" fmla="*/ 65 w 140"/>
                <a:gd name="T5" fmla="*/ 15 h 45"/>
                <a:gd name="T6" fmla="*/ 50 w 140"/>
                <a:gd name="T7" fmla="*/ 0 h 45"/>
                <a:gd name="T8" fmla="*/ 26 w 140"/>
                <a:gd name="T9" fmla="*/ 27 h 45"/>
                <a:gd name="T10" fmla="*/ 0 w 140"/>
                <a:gd name="T11" fmla="*/ 17 h 45"/>
                <a:gd name="T12" fmla="*/ 28 w 140"/>
                <a:gd name="T13" fmla="*/ 34 h 45"/>
                <a:gd name="T14" fmla="*/ 48 w 140"/>
                <a:gd name="T15" fmla="*/ 4 h 45"/>
                <a:gd name="T16" fmla="*/ 63 w 140"/>
                <a:gd name="T17" fmla="*/ 22 h 45"/>
                <a:gd name="T18" fmla="*/ 83 w 140"/>
                <a:gd name="T19" fmla="*/ 9 h 45"/>
                <a:gd name="T20" fmla="*/ 91 w 140"/>
                <a:gd name="T21" fmla="*/ 38 h 45"/>
                <a:gd name="T22" fmla="*/ 122 w 140"/>
                <a:gd name="T23" fmla="*/ 22 h 45"/>
                <a:gd name="T24" fmla="*/ 126 w 140"/>
                <a:gd name="T25" fmla="*/ 44 h 45"/>
                <a:gd name="T26" fmla="*/ 131 w 140"/>
                <a:gd name="T27" fmla="*/ 22 h 45"/>
                <a:gd name="T28" fmla="*/ 94 w 140"/>
                <a:gd name="T2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7" name="手繪多邊形​​ 489"/>
            <p:cNvSpPr>
              <a:spLocks/>
            </p:cNvSpPr>
            <p:nvPr/>
          </p:nvSpPr>
          <p:spPr bwMode="auto">
            <a:xfrm>
              <a:off x="18145" y="2664542"/>
              <a:ext cx="1091965" cy="541914"/>
            </a:xfrm>
            <a:custGeom>
              <a:avLst/>
              <a:gdLst>
                <a:gd name="T0" fmla="*/ 272 w 284"/>
                <a:gd name="T1" fmla="*/ 62 h 141"/>
                <a:gd name="T2" fmla="*/ 248 w 284"/>
                <a:gd name="T3" fmla="*/ 61 h 141"/>
                <a:gd name="T4" fmla="*/ 233 w 284"/>
                <a:gd name="T5" fmla="*/ 31 h 141"/>
                <a:gd name="T6" fmla="*/ 204 w 284"/>
                <a:gd name="T7" fmla="*/ 41 h 141"/>
                <a:gd name="T8" fmla="*/ 178 w 284"/>
                <a:gd name="T9" fmla="*/ 7 h 141"/>
                <a:gd name="T10" fmla="*/ 135 w 284"/>
                <a:gd name="T11" fmla="*/ 30 h 141"/>
                <a:gd name="T12" fmla="*/ 105 w 284"/>
                <a:gd name="T13" fmla="*/ 3 h 141"/>
                <a:gd name="T14" fmla="*/ 83 w 284"/>
                <a:gd name="T15" fmla="*/ 50 h 141"/>
                <a:gd name="T16" fmla="*/ 50 w 284"/>
                <a:gd name="T17" fmla="*/ 24 h 141"/>
                <a:gd name="T18" fmla="*/ 46 w 284"/>
                <a:gd name="T19" fmla="*/ 53 h 141"/>
                <a:gd name="T20" fmla="*/ 22 w 284"/>
                <a:gd name="T21" fmla="*/ 61 h 141"/>
                <a:gd name="T22" fmla="*/ 43 w 284"/>
                <a:gd name="T23" fmla="*/ 100 h 141"/>
                <a:gd name="T24" fmla="*/ 5 w 284"/>
                <a:gd name="T25" fmla="*/ 108 h 141"/>
                <a:gd name="T26" fmla="*/ 32 w 284"/>
                <a:gd name="T27" fmla="*/ 141 h 141"/>
                <a:gd name="T28" fmla="*/ 13 w 284"/>
                <a:gd name="T29" fmla="*/ 109 h 141"/>
                <a:gd name="T30" fmla="*/ 56 w 284"/>
                <a:gd name="T31" fmla="*/ 108 h 141"/>
                <a:gd name="T32" fmla="*/ 32 w 284"/>
                <a:gd name="T33" fmla="*/ 67 h 141"/>
                <a:gd name="T34" fmla="*/ 62 w 284"/>
                <a:gd name="T35" fmla="*/ 66 h 141"/>
                <a:gd name="T36" fmla="*/ 53 w 284"/>
                <a:gd name="T37" fmla="*/ 34 h 141"/>
                <a:gd name="T38" fmla="*/ 90 w 284"/>
                <a:gd name="T39" fmla="*/ 64 h 141"/>
                <a:gd name="T40" fmla="*/ 108 w 284"/>
                <a:gd name="T41" fmla="*/ 15 h 141"/>
                <a:gd name="T42" fmla="*/ 134 w 284"/>
                <a:gd name="T43" fmla="*/ 44 h 141"/>
                <a:gd name="T44" fmla="*/ 180 w 284"/>
                <a:gd name="T45" fmla="*/ 18 h 141"/>
                <a:gd name="T46" fmla="*/ 200 w 284"/>
                <a:gd name="T47" fmla="*/ 58 h 141"/>
                <a:gd name="T48" fmla="*/ 231 w 284"/>
                <a:gd name="T49" fmla="*/ 40 h 141"/>
                <a:gd name="T50" fmla="*/ 243 w 284"/>
                <a:gd name="T51" fmla="*/ 69 h 141"/>
                <a:gd name="T52" fmla="*/ 268 w 284"/>
                <a:gd name="T53" fmla="*/ 66 h 141"/>
                <a:gd name="T54" fmla="*/ 270 w 284"/>
                <a:gd name="T55" fmla="*/ 80 h 141"/>
                <a:gd name="T56" fmla="*/ 272 w 284"/>
                <a:gd name="T57" fmla="*/ 84 h 141"/>
                <a:gd name="T58" fmla="*/ 272 w 284"/>
                <a:gd name="T59" fmla="*/ 6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8" name="手繪多邊形 490"/>
            <p:cNvSpPr>
              <a:spLocks/>
            </p:cNvSpPr>
            <p:nvPr/>
          </p:nvSpPr>
          <p:spPr bwMode="auto">
            <a:xfrm>
              <a:off x="340364" y="2952586"/>
              <a:ext cx="603754" cy="219695"/>
            </a:xfrm>
            <a:custGeom>
              <a:avLst/>
              <a:gdLst>
                <a:gd name="T0" fmla="*/ 128 w 157"/>
                <a:gd name="T1" fmla="*/ 34 h 57"/>
                <a:gd name="T2" fmla="*/ 101 w 157"/>
                <a:gd name="T3" fmla="*/ 0 h 57"/>
                <a:gd name="T4" fmla="*/ 84 w 157"/>
                <a:gd name="T5" fmla="*/ 19 h 57"/>
                <a:gd name="T6" fmla="*/ 65 w 157"/>
                <a:gd name="T7" fmla="*/ 5 h 57"/>
                <a:gd name="T8" fmla="*/ 50 w 157"/>
                <a:gd name="T9" fmla="*/ 39 h 57"/>
                <a:gd name="T10" fmla="*/ 10 w 157"/>
                <a:gd name="T11" fmla="*/ 26 h 57"/>
                <a:gd name="T12" fmla="*/ 16 w 157"/>
                <a:gd name="T13" fmla="*/ 55 h 57"/>
                <a:gd name="T14" fmla="*/ 19 w 157"/>
                <a:gd name="T15" fmla="*/ 27 h 57"/>
                <a:gd name="T16" fmla="*/ 55 w 157"/>
                <a:gd name="T17" fmla="*/ 47 h 57"/>
                <a:gd name="T18" fmla="*/ 64 w 157"/>
                <a:gd name="T19" fmla="*/ 13 h 57"/>
                <a:gd name="T20" fmla="*/ 87 w 157"/>
                <a:gd name="T21" fmla="*/ 27 h 57"/>
                <a:gd name="T22" fmla="*/ 103 w 157"/>
                <a:gd name="T23" fmla="*/ 5 h 57"/>
                <a:gd name="T24" fmla="*/ 126 w 157"/>
                <a:gd name="T25" fmla="*/ 42 h 57"/>
                <a:gd name="T26" fmla="*/ 157 w 157"/>
                <a:gd name="T27" fmla="*/ 22 h 57"/>
                <a:gd name="T28" fmla="*/ 128 w 157"/>
                <a:gd name="T29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9" name="手繪多邊形 485"/>
            <p:cNvSpPr>
              <a:spLocks/>
            </p:cNvSpPr>
            <p:nvPr/>
          </p:nvSpPr>
          <p:spPr bwMode="auto">
            <a:xfrm rot="20750629">
              <a:off x="4401465" y="4322999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40" name="群組 39"/>
          <p:cNvGrpSpPr/>
          <p:nvPr/>
        </p:nvGrpSpPr>
        <p:grpSpPr>
          <a:xfrm rot="18988672">
            <a:off x="68557" y="189622"/>
            <a:ext cx="517230" cy="587584"/>
            <a:chOff x="11036616" y="1071278"/>
            <a:chExt cx="1030189" cy="1170315"/>
          </a:xfrm>
        </p:grpSpPr>
        <p:sp>
          <p:nvSpPr>
            <p:cNvPr id="41" name="手繪多邊形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2" name="手繪多邊形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" name="手繪多邊形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4" name="手繪多邊形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5" name="手繪多邊形​​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6" name="手繪多邊形​​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7" name="手繪多邊形​​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8" name="手繪多邊形​​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sp>
        <p:nvSpPr>
          <p:cNvPr id="49" name="手繪多邊形 500"/>
          <p:cNvSpPr>
            <a:spLocks/>
          </p:cNvSpPr>
          <p:nvPr/>
        </p:nvSpPr>
        <p:spPr bwMode="auto">
          <a:xfrm>
            <a:off x="3284322" y="4664178"/>
            <a:ext cx="8902911" cy="2193823"/>
          </a:xfrm>
          <a:custGeom>
            <a:avLst/>
            <a:gdLst/>
            <a:ahLst/>
            <a:cxnLst/>
            <a:rect l="l" t="t" r="r" b="b"/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grpSp>
        <p:nvGrpSpPr>
          <p:cNvPr id="50" name="群組 49"/>
          <p:cNvGrpSpPr/>
          <p:nvPr/>
        </p:nvGrpSpPr>
        <p:grpSpPr>
          <a:xfrm>
            <a:off x="11434163" y="6542"/>
            <a:ext cx="679129" cy="712528"/>
            <a:chOff x="11231706" y="127529"/>
            <a:chExt cx="679129" cy="712528"/>
          </a:xfrm>
        </p:grpSpPr>
        <p:sp>
          <p:nvSpPr>
            <p:cNvPr id="51" name="手繪多邊形​​ 36"/>
            <p:cNvSpPr>
              <a:spLocks/>
            </p:cNvSpPr>
            <p:nvPr/>
          </p:nvSpPr>
          <p:spPr bwMode="auto">
            <a:xfrm rot="20399546">
              <a:off x="11674805" y="635788"/>
              <a:ext cx="133527" cy="204269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2" name="手繪多邊形​​ 37"/>
            <p:cNvSpPr>
              <a:spLocks/>
            </p:cNvSpPr>
            <p:nvPr/>
          </p:nvSpPr>
          <p:spPr bwMode="auto">
            <a:xfrm rot="20399546">
              <a:off x="11231706" y="127529"/>
              <a:ext cx="679129" cy="644642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3" name="手繪多邊形​​ 38"/>
            <p:cNvSpPr>
              <a:spLocks/>
            </p:cNvSpPr>
            <p:nvPr/>
          </p:nvSpPr>
          <p:spPr bwMode="auto">
            <a:xfrm rot="20399546">
              <a:off x="11276592" y="184419"/>
              <a:ext cx="573899" cy="599543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4" name="手繪多邊形​​ 39"/>
            <p:cNvSpPr>
              <a:spLocks/>
            </p:cNvSpPr>
            <p:nvPr/>
          </p:nvSpPr>
          <p:spPr bwMode="auto">
            <a:xfrm rot="20399546">
              <a:off x="11486218" y="306755"/>
              <a:ext cx="188352" cy="380241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5" name="手繪多邊形​​ 40"/>
            <p:cNvSpPr>
              <a:spLocks/>
            </p:cNvSpPr>
            <p:nvPr/>
          </p:nvSpPr>
          <p:spPr bwMode="auto">
            <a:xfrm rot="20399546">
              <a:off x="11632851" y="298738"/>
              <a:ext cx="112304" cy="248483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6" name="手繪多邊形​​ 41"/>
            <p:cNvSpPr>
              <a:spLocks/>
            </p:cNvSpPr>
            <p:nvPr/>
          </p:nvSpPr>
          <p:spPr bwMode="auto">
            <a:xfrm rot="20399546">
              <a:off x="11710444" y="508051"/>
              <a:ext cx="144138" cy="90197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7" name="手繪多邊形​​ 42"/>
            <p:cNvSpPr>
              <a:spLocks/>
            </p:cNvSpPr>
            <p:nvPr/>
          </p:nvSpPr>
          <p:spPr bwMode="auto">
            <a:xfrm rot="20399546">
              <a:off x="11538078" y="665049"/>
              <a:ext cx="157402" cy="52173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8" name="手繪多邊形​​ 43"/>
            <p:cNvSpPr>
              <a:spLocks/>
            </p:cNvSpPr>
            <p:nvPr/>
          </p:nvSpPr>
          <p:spPr bwMode="auto">
            <a:xfrm rot="20399546">
              <a:off x="11385593" y="578185"/>
              <a:ext cx="265285" cy="98155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sp>
        <p:nvSpPr>
          <p:cNvPr id="59" name="手繪多邊形 413"/>
          <p:cNvSpPr>
            <a:spLocks/>
          </p:cNvSpPr>
          <p:nvPr/>
        </p:nvSpPr>
        <p:spPr bwMode="auto">
          <a:xfrm>
            <a:off x="-23365" y="3007512"/>
            <a:ext cx="12188952" cy="3850488"/>
          </a:xfrm>
          <a:custGeom>
            <a:avLst/>
            <a:gdLst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60" name="手繪多邊形 414"/>
          <p:cNvSpPr>
            <a:spLocks/>
          </p:cNvSpPr>
          <p:nvPr/>
        </p:nvSpPr>
        <p:spPr bwMode="auto">
          <a:xfrm>
            <a:off x="-23365" y="3324746"/>
            <a:ext cx="12188952" cy="3383191"/>
          </a:xfrm>
          <a:custGeom>
            <a:avLst/>
            <a:gdLst/>
            <a:ahLst/>
            <a:cxnLst/>
            <a:rect l="l" t="t" r="r" b="b"/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grpSp>
        <p:nvGrpSpPr>
          <p:cNvPr id="61" name="群組 5"/>
          <p:cNvGrpSpPr>
            <a:grpSpLocks noChangeAspect="1"/>
          </p:cNvGrpSpPr>
          <p:nvPr/>
        </p:nvGrpSpPr>
        <p:grpSpPr bwMode="auto">
          <a:xfrm>
            <a:off x="-1519" y="854145"/>
            <a:ext cx="1881474" cy="2341763"/>
            <a:chOff x="3000" y="1116"/>
            <a:chExt cx="1680" cy="2091"/>
          </a:xfrm>
        </p:grpSpPr>
        <p:sp>
          <p:nvSpPr>
            <p:cNvPr id="62" name="手繪多邊形​​ 6"/>
            <p:cNvSpPr>
              <a:spLocks/>
            </p:cNvSpPr>
            <p:nvPr/>
          </p:nvSpPr>
          <p:spPr bwMode="auto">
            <a:xfrm>
              <a:off x="3019" y="2576"/>
              <a:ext cx="85" cy="93"/>
            </a:xfrm>
            <a:custGeom>
              <a:avLst/>
              <a:gdLst>
                <a:gd name="T0" fmla="*/ 0 w 36"/>
                <a:gd name="T1" fmla="*/ 32 h 39"/>
                <a:gd name="T2" fmla="*/ 2 w 36"/>
                <a:gd name="T3" fmla="*/ 39 h 39"/>
                <a:gd name="T4" fmla="*/ 26 w 36"/>
                <a:gd name="T5" fmla="*/ 0 h 39"/>
                <a:gd name="T6" fmla="*/ 0 w 36"/>
                <a:gd name="T7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3" name="手繪多邊形​​ 7"/>
            <p:cNvSpPr>
              <a:spLocks/>
            </p:cNvSpPr>
            <p:nvPr/>
          </p:nvSpPr>
          <p:spPr bwMode="auto">
            <a:xfrm>
              <a:off x="3057" y="2617"/>
              <a:ext cx="116" cy="73"/>
            </a:xfrm>
            <a:custGeom>
              <a:avLst/>
              <a:gdLst>
                <a:gd name="T0" fmla="*/ 37 w 49"/>
                <a:gd name="T1" fmla="*/ 17 h 31"/>
                <a:gd name="T2" fmla="*/ 13 w 49"/>
                <a:gd name="T3" fmla="*/ 23 h 31"/>
                <a:gd name="T4" fmla="*/ 5 w 49"/>
                <a:gd name="T5" fmla="*/ 13 h 31"/>
                <a:gd name="T6" fmla="*/ 0 w 49"/>
                <a:gd name="T7" fmla="*/ 20 h 31"/>
                <a:gd name="T8" fmla="*/ 14 w 49"/>
                <a:gd name="T9" fmla="*/ 31 h 31"/>
                <a:gd name="T10" fmla="*/ 43 w 49"/>
                <a:gd name="T11" fmla="*/ 20 h 31"/>
                <a:gd name="T12" fmla="*/ 49 w 49"/>
                <a:gd name="T13" fmla="*/ 0 h 31"/>
                <a:gd name="T14" fmla="*/ 37 w 49"/>
                <a:gd name="T1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4" name="手繪多邊形​ 8"/>
            <p:cNvSpPr>
              <a:spLocks/>
            </p:cNvSpPr>
            <p:nvPr/>
          </p:nvSpPr>
          <p:spPr bwMode="auto">
            <a:xfrm>
              <a:off x="3133" y="2676"/>
              <a:ext cx="71" cy="23"/>
            </a:xfrm>
            <a:custGeom>
              <a:avLst/>
              <a:gdLst>
                <a:gd name="T0" fmla="*/ 13 w 30"/>
                <a:gd name="T1" fmla="*/ 5 h 10"/>
                <a:gd name="T2" fmla="*/ 6 w 30"/>
                <a:gd name="T3" fmla="*/ 0 h 10"/>
                <a:gd name="T4" fmla="*/ 0 w 30"/>
                <a:gd name="T5" fmla="*/ 1 h 10"/>
                <a:gd name="T6" fmla="*/ 13 w 30"/>
                <a:gd name="T7" fmla="*/ 10 h 10"/>
                <a:gd name="T8" fmla="*/ 30 w 30"/>
                <a:gd name="T9" fmla="*/ 1 h 10"/>
                <a:gd name="T10" fmla="*/ 13 w 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5" name="手繪多邊形​ 9"/>
            <p:cNvSpPr>
              <a:spLocks/>
            </p:cNvSpPr>
            <p:nvPr/>
          </p:nvSpPr>
          <p:spPr bwMode="auto">
            <a:xfrm>
              <a:off x="3003" y="2742"/>
              <a:ext cx="234" cy="198"/>
            </a:xfrm>
            <a:custGeom>
              <a:avLst/>
              <a:gdLst>
                <a:gd name="T0" fmla="*/ 11 w 99"/>
                <a:gd name="T1" fmla="*/ 9 h 84"/>
                <a:gd name="T2" fmla="*/ 19 w 99"/>
                <a:gd name="T3" fmla="*/ 30 h 84"/>
                <a:gd name="T4" fmla="*/ 51 w 99"/>
                <a:gd name="T5" fmla="*/ 29 h 84"/>
                <a:gd name="T6" fmla="*/ 54 w 99"/>
                <a:gd name="T7" fmla="*/ 54 h 84"/>
                <a:gd name="T8" fmla="*/ 75 w 99"/>
                <a:gd name="T9" fmla="*/ 51 h 84"/>
                <a:gd name="T10" fmla="*/ 76 w 99"/>
                <a:gd name="T11" fmla="*/ 69 h 84"/>
                <a:gd name="T12" fmla="*/ 90 w 99"/>
                <a:gd name="T13" fmla="*/ 73 h 84"/>
                <a:gd name="T14" fmla="*/ 88 w 99"/>
                <a:gd name="T15" fmla="*/ 82 h 84"/>
                <a:gd name="T16" fmla="*/ 89 w 99"/>
                <a:gd name="T17" fmla="*/ 84 h 84"/>
                <a:gd name="T18" fmla="*/ 93 w 99"/>
                <a:gd name="T19" fmla="*/ 72 h 84"/>
                <a:gd name="T20" fmla="*/ 80 w 99"/>
                <a:gd name="T21" fmla="*/ 66 h 84"/>
                <a:gd name="T22" fmla="*/ 78 w 99"/>
                <a:gd name="T23" fmla="*/ 48 h 84"/>
                <a:gd name="T24" fmla="*/ 60 w 99"/>
                <a:gd name="T25" fmla="*/ 45 h 84"/>
                <a:gd name="T26" fmla="*/ 52 w 99"/>
                <a:gd name="T27" fmla="*/ 23 h 84"/>
                <a:gd name="T28" fmla="*/ 22 w 99"/>
                <a:gd name="T29" fmla="*/ 24 h 84"/>
                <a:gd name="T30" fmla="*/ 12 w 99"/>
                <a:gd name="T31" fmla="*/ 3 h 84"/>
                <a:gd name="T32" fmla="*/ 0 w 99"/>
                <a:gd name="T33" fmla="*/ 4 h 84"/>
                <a:gd name="T34" fmla="*/ 0 w 99"/>
                <a:gd name="T35" fmla="*/ 11 h 84"/>
                <a:gd name="T36" fmla="*/ 11 w 99"/>
                <a:gd name="T37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6" name="手繪多邊形​​ 10"/>
            <p:cNvSpPr>
              <a:spLocks/>
            </p:cNvSpPr>
            <p:nvPr/>
          </p:nvSpPr>
          <p:spPr bwMode="auto">
            <a:xfrm>
              <a:off x="4590" y="2068"/>
              <a:ext cx="90" cy="22"/>
            </a:xfrm>
            <a:custGeom>
              <a:avLst/>
              <a:gdLst>
                <a:gd name="T0" fmla="*/ 38 w 38"/>
                <a:gd name="T1" fmla="*/ 6 h 9"/>
                <a:gd name="T2" fmla="*/ 10 w 38"/>
                <a:gd name="T3" fmla="*/ 0 h 9"/>
                <a:gd name="T4" fmla="*/ 1 w 38"/>
                <a:gd name="T5" fmla="*/ 0 h 9"/>
                <a:gd name="T6" fmla="*/ 0 w 38"/>
                <a:gd name="T7" fmla="*/ 9 h 9"/>
                <a:gd name="T8" fmla="*/ 38 w 3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7" name="手繪多邊形​​ 11"/>
            <p:cNvSpPr>
              <a:spLocks/>
            </p:cNvSpPr>
            <p:nvPr/>
          </p:nvSpPr>
          <p:spPr bwMode="auto">
            <a:xfrm>
              <a:off x="3000" y="1631"/>
              <a:ext cx="1600" cy="1531"/>
            </a:xfrm>
            <a:custGeom>
              <a:avLst/>
              <a:gdLst>
                <a:gd name="T0" fmla="*/ 669 w 677"/>
                <a:gd name="T1" fmla="*/ 175 h 648"/>
                <a:gd name="T2" fmla="*/ 485 w 677"/>
                <a:gd name="T3" fmla="*/ 89 h 648"/>
                <a:gd name="T4" fmla="*/ 381 w 677"/>
                <a:gd name="T5" fmla="*/ 36 h 648"/>
                <a:gd name="T6" fmla="*/ 307 w 677"/>
                <a:gd name="T7" fmla="*/ 0 h 648"/>
                <a:gd name="T8" fmla="*/ 207 w 677"/>
                <a:gd name="T9" fmla="*/ 44 h 648"/>
                <a:gd name="T10" fmla="*/ 195 w 677"/>
                <a:gd name="T11" fmla="*/ 49 h 648"/>
                <a:gd name="T12" fmla="*/ 195 w 677"/>
                <a:gd name="T13" fmla="*/ 51 h 648"/>
                <a:gd name="T14" fmla="*/ 100 w 677"/>
                <a:gd name="T15" fmla="*/ 94 h 648"/>
                <a:gd name="T16" fmla="*/ 0 w 677"/>
                <a:gd name="T17" fmla="*/ 140 h 648"/>
                <a:gd name="T18" fmla="*/ 0 w 677"/>
                <a:gd name="T19" fmla="*/ 642 h 648"/>
                <a:gd name="T20" fmla="*/ 82 w 677"/>
                <a:gd name="T21" fmla="*/ 640 h 648"/>
                <a:gd name="T22" fmla="*/ 201 w 677"/>
                <a:gd name="T23" fmla="*/ 644 h 648"/>
                <a:gd name="T24" fmla="*/ 236 w 677"/>
                <a:gd name="T25" fmla="*/ 644 h 648"/>
                <a:gd name="T26" fmla="*/ 407 w 677"/>
                <a:gd name="T27" fmla="*/ 644 h 648"/>
                <a:gd name="T28" fmla="*/ 455 w 677"/>
                <a:gd name="T29" fmla="*/ 648 h 648"/>
                <a:gd name="T30" fmla="*/ 548 w 677"/>
                <a:gd name="T31" fmla="*/ 638 h 648"/>
                <a:gd name="T32" fmla="*/ 632 w 677"/>
                <a:gd name="T33" fmla="*/ 643 h 648"/>
                <a:gd name="T34" fmla="*/ 677 w 677"/>
                <a:gd name="T35" fmla="*/ 178 h 648"/>
                <a:gd name="T36" fmla="*/ 669 w 677"/>
                <a:gd name="T37" fmla="*/ 175 h 648"/>
                <a:gd name="T38" fmla="*/ 669 w 677"/>
                <a:gd name="T39" fmla="*/ 175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8" name="手繪多邊形​​ 12"/>
            <p:cNvSpPr>
              <a:spLocks/>
            </p:cNvSpPr>
            <p:nvPr/>
          </p:nvSpPr>
          <p:spPr bwMode="auto">
            <a:xfrm>
              <a:off x="3433" y="1740"/>
              <a:ext cx="560" cy="17"/>
            </a:xfrm>
            <a:custGeom>
              <a:avLst/>
              <a:gdLst>
                <a:gd name="T0" fmla="*/ 237 w 237"/>
                <a:gd name="T1" fmla="*/ 7 h 7"/>
                <a:gd name="T2" fmla="*/ 229 w 237"/>
                <a:gd name="T3" fmla="*/ 3 h 7"/>
                <a:gd name="T4" fmla="*/ 129 w 237"/>
                <a:gd name="T5" fmla="*/ 1 h 7"/>
                <a:gd name="T6" fmla="*/ 13 w 237"/>
                <a:gd name="T7" fmla="*/ 0 h 7"/>
                <a:gd name="T8" fmla="*/ 12 w 237"/>
                <a:gd name="T9" fmla="*/ 0 h 7"/>
                <a:gd name="T10" fmla="*/ 12 w 237"/>
                <a:gd name="T11" fmla="*/ 2 h 7"/>
                <a:gd name="T12" fmla="*/ 0 w 237"/>
                <a:gd name="T13" fmla="*/ 6 h 7"/>
                <a:gd name="T14" fmla="*/ 26 w 237"/>
                <a:gd name="T15" fmla="*/ 6 h 7"/>
                <a:gd name="T16" fmla="*/ 237 w 2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9" name="手繪多邊形 13"/>
            <p:cNvSpPr>
              <a:spLocks noEditPoints="1"/>
            </p:cNvSpPr>
            <p:nvPr/>
          </p:nvSpPr>
          <p:spPr bwMode="auto">
            <a:xfrm>
              <a:off x="3000" y="1757"/>
              <a:ext cx="1640" cy="1450"/>
            </a:xfrm>
            <a:custGeom>
              <a:avLst/>
              <a:gdLst>
                <a:gd name="T0" fmla="*/ 665 w 694"/>
                <a:gd name="T1" fmla="*/ 228 h 614"/>
                <a:gd name="T2" fmla="*/ 573 w 694"/>
                <a:gd name="T3" fmla="*/ 184 h 614"/>
                <a:gd name="T4" fmla="*/ 575 w 694"/>
                <a:gd name="T5" fmla="*/ 119 h 614"/>
                <a:gd name="T6" fmla="*/ 616 w 694"/>
                <a:gd name="T7" fmla="*/ 95 h 614"/>
                <a:gd name="T8" fmla="*/ 506 w 694"/>
                <a:gd name="T9" fmla="*/ 44 h 614"/>
                <a:gd name="T10" fmla="*/ 289 w 694"/>
                <a:gd name="T11" fmla="*/ 40 h 614"/>
                <a:gd name="T12" fmla="*/ 296 w 694"/>
                <a:gd name="T13" fmla="*/ 46 h 614"/>
                <a:gd name="T14" fmla="*/ 182 w 694"/>
                <a:gd name="T15" fmla="*/ 89 h 614"/>
                <a:gd name="T16" fmla="*/ 0 w 694"/>
                <a:gd name="T17" fmla="*/ 96 h 614"/>
                <a:gd name="T18" fmla="*/ 336 w 694"/>
                <a:gd name="T19" fmla="*/ 97 h 614"/>
                <a:gd name="T20" fmla="*/ 28 w 694"/>
                <a:gd name="T21" fmla="*/ 121 h 614"/>
                <a:gd name="T22" fmla="*/ 0 w 694"/>
                <a:gd name="T23" fmla="*/ 183 h 614"/>
                <a:gd name="T24" fmla="*/ 29 w 694"/>
                <a:gd name="T25" fmla="*/ 235 h 614"/>
                <a:gd name="T26" fmla="*/ 30 w 694"/>
                <a:gd name="T27" fmla="*/ 300 h 614"/>
                <a:gd name="T28" fmla="*/ 471 w 694"/>
                <a:gd name="T29" fmla="*/ 300 h 614"/>
                <a:gd name="T30" fmla="*/ 107 w 694"/>
                <a:gd name="T31" fmla="*/ 376 h 614"/>
                <a:gd name="T32" fmla="*/ 29 w 694"/>
                <a:gd name="T33" fmla="*/ 424 h 614"/>
                <a:gd name="T34" fmla="*/ 0 w 694"/>
                <a:gd name="T35" fmla="*/ 472 h 614"/>
                <a:gd name="T36" fmla="*/ 134 w 694"/>
                <a:gd name="T37" fmla="*/ 516 h 614"/>
                <a:gd name="T38" fmla="*/ 192 w 694"/>
                <a:gd name="T39" fmla="*/ 587 h 614"/>
                <a:gd name="T40" fmla="*/ 421 w 694"/>
                <a:gd name="T41" fmla="*/ 603 h 614"/>
                <a:gd name="T42" fmla="*/ 298 w 694"/>
                <a:gd name="T43" fmla="*/ 190 h 614"/>
                <a:gd name="T44" fmla="*/ 198 w 694"/>
                <a:gd name="T45" fmla="*/ 188 h 614"/>
                <a:gd name="T46" fmla="*/ 273 w 694"/>
                <a:gd name="T47" fmla="*/ 278 h 614"/>
                <a:gd name="T48" fmla="*/ 358 w 694"/>
                <a:gd name="T49" fmla="*/ 234 h 614"/>
                <a:gd name="T50" fmla="*/ 358 w 694"/>
                <a:gd name="T51" fmla="*/ 191 h 614"/>
                <a:gd name="T52" fmla="*/ 196 w 694"/>
                <a:gd name="T53" fmla="*/ 140 h 614"/>
                <a:gd name="T54" fmla="*/ 332 w 694"/>
                <a:gd name="T55" fmla="*/ 140 h 614"/>
                <a:gd name="T56" fmla="*/ 399 w 694"/>
                <a:gd name="T57" fmla="*/ 185 h 614"/>
                <a:gd name="T58" fmla="*/ 110 w 694"/>
                <a:gd name="T59" fmla="*/ 416 h 614"/>
                <a:gd name="T60" fmla="*/ 191 w 694"/>
                <a:gd name="T61" fmla="*/ 511 h 614"/>
                <a:gd name="T62" fmla="*/ 192 w 694"/>
                <a:gd name="T63" fmla="*/ 560 h 614"/>
                <a:gd name="T64" fmla="*/ 311 w 694"/>
                <a:gd name="T65" fmla="*/ 417 h 614"/>
                <a:gd name="T66" fmla="*/ 399 w 694"/>
                <a:gd name="T67" fmla="*/ 373 h 614"/>
                <a:gd name="T68" fmla="*/ 203 w 694"/>
                <a:gd name="T69" fmla="*/ 467 h 614"/>
                <a:gd name="T70" fmla="*/ 311 w 694"/>
                <a:gd name="T71" fmla="*/ 511 h 614"/>
                <a:gd name="T72" fmla="*/ 401 w 694"/>
                <a:gd name="T73" fmla="*/ 561 h 614"/>
                <a:gd name="T74" fmla="*/ 298 w 694"/>
                <a:gd name="T75" fmla="*/ 567 h 614"/>
                <a:gd name="T76" fmla="*/ 488 w 694"/>
                <a:gd name="T77" fmla="*/ 424 h 614"/>
                <a:gd name="T78" fmla="*/ 414 w 694"/>
                <a:gd name="T79" fmla="*/ 423 h 614"/>
                <a:gd name="T80" fmla="*/ 637 w 694"/>
                <a:gd name="T81" fmla="*/ 511 h 614"/>
                <a:gd name="T82" fmla="*/ 633 w 694"/>
                <a:gd name="T83" fmla="*/ 566 h 614"/>
                <a:gd name="T84" fmla="*/ 551 w 694"/>
                <a:gd name="T85" fmla="*/ 567 h 614"/>
                <a:gd name="T86" fmla="*/ 429 w 694"/>
                <a:gd name="T87" fmla="*/ 518 h 614"/>
                <a:gd name="T88" fmla="*/ 415 w 694"/>
                <a:gd name="T89" fmla="*/ 474 h 614"/>
                <a:gd name="T90" fmla="*/ 489 w 694"/>
                <a:gd name="T91" fmla="*/ 424 h 614"/>
                <a:gd name="T92" fmla="*/ 656 w 694"/>
                <a:gd name="T93" fmla="*/ 321 h 614"/>
                <a:gd name="T94" fmla="*/ 651 w 694"/>
                <a:gd name="T95" fmla="*/ 377 h 614"/>
                <a:gd name="T96" fmla="*/ 413 w 694"/>
                <a:gd name="T97" fmla="*/ 379 h 614"/>
                <a:gd name="T98" fmla="*/ 651 w 694"/>
                <a:gd name="T99" fmla="*/ 376 h 614"/>
                <a:gd name="T100" fmla="*/ 582 w 694"/>
                <a:gd name="T101" fmla="*/ 371 h 614"/>
                <a:gd name="T102" fmla="*/ 182 w 694"/>
                <a:gd name="T103" fmla="*/ 371 h 614"/>
                <a:gd name="T104" fmla="*/ 636 w 694"/>
                <a:gd name="T105" fmla="*/ 330 h 614"/>
                <a:gd name="T106" fmla="*/ 569 w 694"/>
                <a:gd name="T107" fmla="*/ 298 h 614"/>
                <a:gd name="T108" fmla="*/ 661 w 694"/>
                <a:gd name="T109" fmla="*/ 276 h 614"/>
                <a:gd name="T110" fmla="*/ 664 w 694"/>
                <a:gd name="T111" fmla="*/ 236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0" name="手繪多邊形​​ 14"/>
            <p:cNvSpPr>
              <a:spLocks/>
            </p:cNvSpPr>
            <p:nvPr/>
          </p:nvSpPr>
          <p:spPr bwMode="auto">
            <a:xfrm>
              <a:off x="3669" y="1251"/>
              <a:ext cx="59" cy="57"/>
            </a:xfrm>
            <a:custGeom>
              <a:avLst/>
              <a:gdLst>
                <a:gd name="T0" fmla="*/ 20 w 25"/>
                <a:gd name="T1" fmla="*/ 16 h 24"/>
                <a:gd name="T2" fmla="*/ 15 w 25"/>
                <a:gd name="T3" fmla="*/ 0 h 24"/>
                <a:gd name="T4" fmla="*/ 0 w 25"/>
                <a:gd name="T5" fmla="*/ 9 h 24"/>
                <a:gd name="T6" fmla="*/ 6 w 25"/>
                <a:gd name="T7" fmla="*/ 24 h 24"/>
                <a:gd name="T8" fmla="*/ 20 w 25"/>
                <a:gd name="T9" fmla="*/ 16 h 24"/>
                <a:gd name="T10" fmla="*/ 20 w 25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1" name="手繪多邊形 15"/>
            <p:cNvSpPr>
              <a:spLocks/>
            </p:cNvSpPr>
            <p:nvPr/>
          </p:nvSpPr>
          <p:spPr bwMode="auto">
            <a:xfrm>
              <a:off x="3605" y="1256"/>
              <a:ext cx="274" cy="302"/>
            </a:xfrm>
            <a:custGeom>
              <a:avLst/>
              <a:gdLst>
                <a:gd name="T0" fmla="*/ 86 w 116"/>
                <a:gd name="T1" fmla="*/ 36 h 128"/>
                <a:gd name="T2" fmla="*/ 35 w 116"/>
                <a:gd name="T3" fmla="*/ 11 h 128"/>
                <a:gd name="T4" fmla="*/ 7 w 116"/>
                <a:gd name="T5" fmla="*/ 59 h 128"/>
                <a:gd name="T6" fmla="*/ 31 w 116"/>
                <a:gd name="T7" fmla="*/ 93 h 128"/>
                <a:gd name="T8" fmla="*/ 10 w 116"/>
                <a:gd name="T9" fmla="*/ 120 h 128"/>
                <a:gd name="T10" fmla="*/ 116 w 116"/>
                <a:gd name="T11" fmla="*/ 84 h 128"/>
                <a:gd name="T12" fmla="*/ 86 w 116"/>
                <a:gd name="T13" fmla="*/ 76 h 128"/>
                <a:gd name="T14" fmla="*/ 86 w 116"/>
                <a:gd name="T15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2" name="手繪多邊形 16"/>
            <p:cNvSpPr>
              <a:spLocks/>
            </p:cNvSpPr>
            <p:nvPr/>
          </p:nvSpPr>
          <p:spPr bwMode="auto">
            <a:xfrm>
              <a:off x="3631" y="1454"/>
              <a:ext cx="248" cy="109"/>
            </a:xfrm>
            <a:custGeom>
              <a:avLst/>
              <a:gdLst>
                <a:gd name="T0" fmla="*/ 105 w 105"/>
                <a:gd name="T1" fmla="*/ 0 h 46"/>
                <a:gd name="T2" fmla="*/ 49 w 105"/>
                <a:gd name="T3" fmla="*/ 11 h 46"/>
                <a:gd name="T4" fmla="*/ 0 w 105"/>
                <a:gd name="T5" fmla="*/ 33 h 46"/>
                <a:gd name="T6" fmla="*/ 56 w 105"/>
                <a:gd name="T7" fmla="*/ 36 h 46"/>
                <a:gd name="T8" fmla="*/ 105 w 10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3" name="手繪多邊形 17"/>
            <p:cNvSpPr>
              <a:spLocks/>
            </p:cNvSpPr>
            <p:nvPr/>
          </p:nvSpPr>
          <p:spPr bwMode="auto">
            <a:xfrm>
              <a:off x="3733" y="1483"/>
              <a:ext cx="68" cy="37"/>
            </a:xfrm>
            <a:custGeom>
              <a:avLst/>
              <a:gdLst>
                <a:gd name="T0" fmla="*/ 0 w 29"/>
                <a:gd name="T1" fmla="*/ 9 h 16"/>
                <a:gd name="T2" fmla="*/ 27 w 29"/>
                <a:gd name="T3" fmla="*/ 1 h 16"/>
                <a:gd name="T4" fmla="*/ 17 w 29"/>
                <a:gd name="T5" fmla="*/ 16 h 16"/>
                <a:gd name="T6" fmla="*/ 0 w 29"/>
                <a:gd name="T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4" name="手繪多邊形 18"/>
            <p:cNvSpPr>
              <a:spLocks/>
            </p:cNvSpPr>
            <p:nvPr/>
          </p:nvSpPr>
          <p:spPr bwMode="auto">
            <a:xfrm>
              <a:off x="3414" y="1116"/>
              <a:ext cx="605" cy="584"/>
            </a:xfrm>
            <a:custGeom>
              <a:avLst/>
              <a:gdLst>
                <a:gd name="T0" fmla="*/ 42 w 605"/>
                <a:gd name="T1" fmla="*/ 582 h 584"/>
                <a:gd name="T2" fmla="*/ 66 w 605"/>
                <a:gd name="T3" fmla="*/ 570 h 584"/>
                <a:gd name="T4" fmla="*/ 57 w 605"/>
                <a:gd name="T5" fmla="*/ 485 h 584"/>
                <a:gd name="T6" fmla="*/ 31 w 605"/>
                <a:gd name="T7" fmla="*/ 227 h 584"/>
                <a:gd name="T8" fmla="*/ 298 w 605"/>
                <a:gd name="T9" fmla="*/ 38 h 584"/>
                <a:gd name="T10" fmla="*/ 565 w 605"/>
                <a:gd name="T11" fmla="*/ 215 h 584"/>
                <a:gd name="T12" fmla="*/ 550 w 605"/>
                <a:gd name="T13" fmla="*/ 492 h 584"/>
                <a:gd name="T14" fmla="*/ 546 w 605"/>
                <a:gd name="T15" fmla="*/ 570 h 584"/>
                <a:gd name="T16" fmla="*/ 579 w 605"/>
                <a:gd name="T17" fmla="*/ 584 h 584"/>
                <a:gd name="T18" fmla="*/ 586 w 605"/>
                <a:gd name="T19" fmla="*/ 511 h 584"/>
                <a:gd name="T20" fmla="*/ 605 w 605"/>
                <a:gd name="T21" fmla="*/ 196 h 584"/>
                <a:gd name="T22" fmla="*/ 295 w 605"/>
                <a:gd name="T23" fmla="*/ 0 h 584"/>
                <a:gd name="T24" fmla="*/ 0 w 605"/>
                <a:gd name="T25" fmla="*/ 218 h 584"/>
                <a:gd name="T26" fmla="*/ 33 w 605"/>
                <a:gd name="T27" fmla="*/ 496 h 584"/>
                <a:gd name="T28" fmla="*/ 42 w 605"/>
                <a:gd name="T29" fmla="*/ 582 h 584"/>
                <a:gd name="T30" fmla="*/ 42 w 605"/>
                <a:gd name="T31" fmla="*/ 582 h 584"/>
                <a:gd name="T32" fmla="*/ 42 w 605"/>
                <a:gd name="T33" fmla="*/ 5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lnTo>
                    <a:pt x="42" y="582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5" name="手繪多邊形​​ 19"/>
            <p:cNvSpPr>
              <a:spLocks/>
            </p:cNvSpPr>
            <p:nvPr/>
          </p:nvSpPr>
          <p:spPr bwMode="auto">
            <a:xfrm>
              <a:off x="3461" y="2565"/>
              <a:ext cx="503" cy="578"/>
            </a:xfrm>
            <a:custGeom>
              <a:avLst/>
              <a:gdLst>
                <a:gd name="T0" fmla="*/ 0 w 213"/>
                <a:gd name="T1" fmla="*/ 0 h 245"/>
                <a:gd name="T2" fmla="*/ 6 w 213"/>
                <a:gd name="T3" fmla="*/ 245 h 245"/>
                <a:gd name="T4" fmla="*/ 40 w 213"/>
                <a:gd name="T5" fmla="*/ 245 h 245"/>
                <a:gd name="T6" fmla="*/ 210 w 213"/>
                <a:gd name="T7" fmla="*/ 245 h 245"/>
                <a:gd name="T8" fmla="*/ 213 w 213"/>
                <a:gd name="T9" fmla="*/ 245 h 245"/>
                <a:gd name="T10" fmla="*/ 208 w 213"/>
                <a:gd name="T11" fmla="*/ 7 h 245"/>
                <a:gd name="T12" fmla="*/ 0 w 213"/>
                <a:gd name="T13" fmla="*/ 0 h 245"/>
                <a:gd name="T14" fmla="*/ 0 w 213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6" name="手繪多邊形 20"/>
            <p:cNvSpPr>
              <a:spLocks/>
            </p:cNvSpPr>
            <p:nvPr/>
          </p:nvSpPr>
          <p:spPr bwMode="auto">
            <a:xfrm>
              <a:off x="3695" y="2567"/>
              <a:ext cx="33" cy="576"/>
            </a:xfrm>
            <a:custGeom>
              <a:avLst/>
              <a:gdLst>
                <a:gd name="T0" fmla="*/ 0 w 14"/>
                <a:gd name="T1" fmla="*/ 0 h 244"/>
                <a:gd name="T2" fmla="*/ 6 w 14"/>
                <a:gd name="T3" fmla="*/ 244 h 244"/>
                <a:gd name="T4" fmla="*/ 14 w 14"/>
                <a:gd name="T5" fmla="*/ 244 h 244"/>
                <a:gd name="T6" fmla="*/ 11 w 14"/>
                <a:gd name="T7" fmla="*/ 1 h 244"/>
                <a:gd name="T8" fmla="*/ 0 w 14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7" name="手繪多邊形 21"/>
            <p:cNvSpPr>
              <a:spLocks/>
            </p:cNvSpPr>
            <p:nvPr/>
          </p:nvSpPr>
          <p:spPr bwMode="auto">
            <a:xfrm>
              <a:off x="3095" y="2076"/>
              <a:ext cx="357" cy="356"/>
            </a:xfrm>
            <a:custGeom>
              <a:avLst/>
              <a:gdLst>
                <a:gd name="T0" fmla="*/ 0 w 357"/>
                <a:gd name="T1" fmla="*/ 0 h 356"/>
                <a:gd name="T2" fmla="*/ 21 w 357"/>
                <a:gd name="T3" fmla="*/ 356 h 356"/>
                <a:gd name="T4" fmla="*/ 357 w 357"/>
                <a:gd name="T5" fmla="*/ 356 h 356"/>
                <a:gd name="T6" fmla="*/ 343 w 357"/>
                <a:gd name="T7" fmla="*/ 11 h 356"/>
                <a:gd name="T8" fmla="*/ 0 w 357"/>
                <a:gd name="T9" fmla="*/ 0 h 356"/>
                <a:gd name="T10" fmla="*/ 0 w 357"/>
                <a:gd name="T11" fmla="*/ 0 h 356"/>
                <a:gd name="T12" fmla="*/ 0 w 357"/>
                <a:gd name="T13" fmla="*/ 0 h 356"/>
                <a:gd name="T14" fmla="*/ 0 w 357"/>
                <a:gd name="T15" fmla="*/ 0 h 356"/>
                <a:gd name="T16" fmla="*/ 0 w 357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8" name="手繪多邊形 22"/>
            <p:cNvSpPr>
              <a:spLocks/>
            </p:cNvSpPr>
            <p:nvPr/>
          </p:nvSpPr>
          <p:spPr bwMode="auto">
            <a:xfrm>
              <a:off x="3969" y="2076"/>
              <a:ext cx="355" cy="356"/>
            </a:xfrm>
            <a:custGeom>
              <a:avLst/>
              <a:gdLst>
                <a:gd name="T0" fmla="*/ 0 w 355"/>
                <a:gd name="T1" fmla="*/ 0 h 356"/>
                <a:gd name="T2" fmla="*/ 12 w 355"/>
                <a:gd name="T3" fmla="*/ 356 h 356"/>
                <a:gd name="T4" fmla="*/ 355 w 355"/>
                <a:gd name="T5" fmla="*/ 356 h 356"/>
                <a:gd name="T6" fmla="*/ 347 w 355"/>
                <a:gd name="T7" fmla="*/ 0 h 356"/>
                <a:gd name="T8" fmla="*/ 0 w 355"/>
                <a:gd name="T9" fmla="*/ 0 h 356"/>
                <a:gd name="T10" fmla="*/ 0 w 355"/>
                <a:gd name="T11" fmla="*/ 0 h 356"/>
                <a:gd name="T12" fmla="*/ 0 w 355"/>
                <a:gd name="T13" fmla="*/ 0 h 356"/>
                <a:gd name="T14" fmla="*/ 0 w 355"/>
                <a:gd name="T15" fmla="*/ 0 h 356"/>
                <a:gd name="T16" fmla="*/ 0 w 355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9" name="手繪多邊形 23"/>
            <p:cNvSpPr>
              <a:spLocks noEditPoints="1"/>
            </p:cNvSpPr>
            <p:nvPr/>
          </p:nvSpPr>
          <p:spPr bwMode="auto">
            <a:xfrm>
              <a:off x="3000" y="1608"/>
              <a:ext cx="1635" cy="479"/>
            </a:xfrm>
            <a:custGeom>
              <a:avLst/>
              <a:gdLst>
                <a:gd name="T0" fmla="*/ 310 w 692"/>
                <a:gd name="T1" fmla="*/ 0 h 203"/>
                <a:gd name="T2" fmla="*/ 310 w 692"/>
                <a:gd name="T3" fmla="*/ 0 h 203"/>
                <a:gd name="T4" fmla="*/ 310 w 692"/>
                <a:gd name="T5" fmla="*/ 0 h 203"/>
                <a:gd name="T6" fmla="*/ 310 w 692"/>
                <a:gd name="T7" fmla="*/ 0 h 203"/>
                <a:gd name="T8" fmla="*/ 310 w 692"/>
                <a:gd name="T9" fmla="*/ 0 h 203"/>
                <a:gd name="T10" fmla="*/ 251 w 692"/>
                <a:gd name="T11" fmla="*/ 25 h 203"/>
                <a:gd name="T12" fmla="*/ 15 w 692"/>
                <a:gd name="T13" fmla="*/ 131 h 203"/>
                <a:gd name="T14" fmla="*/ 0 w 692"/>
                <a:gd name="T15" fmla="*/ 138 h 203"/>
                <a:gd name="T16" fmla="*/ 0 w 692"/>
                <a:gd name="T17" fmla="*/ 157 h 203"/>
                <a:gd name="T18" fmla="*/ 115 w 692"/>
                <a:gd name="T19" fmla="*/ 105 h 203"/>
                <a:gd name="T20" fmla="*/ 308 w 692"/>
                <a:gd name="T21" fmla="*/ 16 h 203"/>
                <a:gd name="T22" fmla="*/ 309 w 692"/>
                <a:gd name="T23" fmla="*/ 9 h 203"/>
                <a:gd name="T24" fmla="*/ 309 w 692"/>
                <a:gd name="T25" fmla="*/ 7 h 203"/>
                <a:gd name="T26" fmla="*/ 309 w 692"/>
                <a:gd name="T27" fmla="*/ 9 h 203"/>
                <a:gd name="T28" fmla="*/ 309 w 692"/>
                <a:gd name="T29" fmla="*/ 9 h 203"/>
                <a:gd name="T30" fmla="*/ 308 w 692"/>
                <a:gd name="T31" fmla="*/ 16 h 203"/>
                <a:gd name="T32" fmla="*/ 321 w 692"/>
                <a:gd name="T33" fmla="*/ 21 h 203"/>
                <a:gd name="T34" fmla="*/ 538 w 692"/>
                <a:gd name="T35" fmla="*/ 131 h 203"/>
                <a:gd name="T36" fmla="*/ 674 w 692"/>
                <a:gd name="T37" fmla="*/ 194 h 203"/>
                <a:gd name="T38" fmla="*/ 674 w 692"/>
                <a:gd name="T39" fmla="*/ 194 h 203"/>
                <a:gd name="T40" fmla="*/ 692 w 692"/>
                <a:gd name="T41" fmla="*/ 203 h 203"/>
                <a:gd name="T42" fmla="*/ 692 w 692"/>
                <a:gd name="T43" fmla="*/ 184 h 203"/>
                <a:gd name="T44" fmla="*/ 310 w 692"/>
                <a:gd name="T45" fmla="*/ 0 h 203"/>
                <a:gd name="T46" fmla="*/ 193 w 692"/>
                <a:gd name="T47" fmla="*/ 56 h 203"/>
                <a:gd name="T48" fmla="*/ 193 w 692"/>
                <a:gd name="T49" fmla="*/ 57 h 203"/>
                <a:gd name="T50" fmla="*/ 193 w 692"/>
                <a:gd name="T51" fmla="*/ 57 h 203"/>
                <a:gd name="T52" fmla="*/ 193 w 692"/>
                <a:gd name="T53" fmla="*/ 56 h 203"/>
                <a:gd name="T54" fmla="*/ 198 w 692"/>
                <a:gd name="T55" fmla="*/ 54 h 203"/>
                <a:gd name="T56" fmla="*/ 193 w 692"/>
                <a:gd name="T57" fmla="*/ 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0" name="手繪多邊形 24"/>
            <p:cNvSpPr>
              <a:spLocks/>
            </p:cNvSpPr>
            <p:nvPr/>
          </p:nvSpPr>
          <p:spPr bwMode="auto">
            <a:xfrm>
              <a:off x="3473" y="3143"/>
              <a:ext cx="491" cy="12"/>
            </a:xfrm>
            <a:custGeom>
              <a:avLst/>
              <a:gdLst>
                <a:gd name="T0" fmla="*/ 34 w 208"/>
                <a:gd name="T1" fmla="*/ 0 h 5"/>
                <a:gd name="T2" fmla="*/ 0 w 208"/>
                <a:gd name="T3" fmla="*/ 0 h 5"/>
                <a:gd name="T4" fmla="*/ 0 w 208"/>
                <a:gd name="T5" fmla="*/ 5 h 5"/>
                <a:gd name="T6" fmla="*/ 36 w 208"/>
                <a:gd name="T7" fmla="*/ 5 h 5"/>
                <a:gd name="T8" fmla="*/ 208 w 208"/>
                <a:gd name="T9" fmla="*/ 4 h 5"/>
                <a:gd name="T10" fmla="*/ 208 w 208"/>
                <a:gd name="T11" fmla="*/ 0 h 5"/>
                <a:gd name="T12" fmla="*/ 205 w 208"/>
                <a:gd name="T13" fmla="*/ 0 h 5"/>
                <a:gd name="T14" fmla="*/ 34 w 20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81" name="群組 33"/>
          <p:cNvGrpSpPr>
            <a:grpSpLocks noChangeAspect="1"/>
          </p:cNvGrpSpPr>
          <p:nvPr/>
        </p:nvGrpSpPr>
        <p:grpSpPr bwMode="auto">
          <a:xfrm>
            <a:off x="1714988" y="4544219"/>
            <a:ext cx="1873268" cy="2324202"/>
            <a:chOff x="3359" y="1523"/>
            <a:chExt cx="943" cy="1170"/>
          </a:xfrm>
        </p:grpSpPr>
        <p:sp>
          <p:nvSpPr>
            <p:cNvPr id="82" name="手繪多邊形​​ 34"/>
            <p:cNvSpPr>
              <a:spLocks/>
            </p:cNvSpPr>
            <p:nvPr/>
          </p:nvSpPr>
          <p:spPr bwMode="auto">
            <a:xfrm>
              <a:off x="3359" y="1523"/>
              <a:ext cx="943" cy="922"/>
            </a:xfrm>
            <a:custGeom>
              <a:avLst/>
              <a:gdLst>
                <a:gd name="T0" fmla="*/ 213 w 399"/>
                <a:gd name="T1" fmla="*/ 385 h 390"/>
                <a:gd name="T2" fmla="*/ 369 w 399"/>
                <a:gd name="T3" fmla="*/ 198 h 390"/>
                <a:gd name="T4" fmla="*/ 63 w 399"/>
                <a:gd name="T5" fmla="*/ 117 h 390"/>
                <a:gd name="T6" fmla="*/ 213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3" name="手繪多邊形​​ 35"/>
            <p:cNvSpPr>
              <a:spLocks/>
            </p:cNvSpPr>
            <p:nvPr/>
          </p:nvSpPr>
          <p:spPr bwMode="auto">
            <a:xfrm>
              <a:off x="3565" y="1904"/>
              <a:ext cx="562" cy="789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4" name="手繪多邊形​​ 36"/>
            <p:cNvSpPr>
              <a:spLocks/>
            </p:cNvSpPr>
            <p:nvPr/>
          </p:nvSpPr>
          <p:spPr bwMode="auto">
            <a:xfrm>
              <a:off x="3553" y="1620"/>
              <a:ext cx="596" cy="192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5" name="手繪多邊形​​ 37"/>
            <p:cNvSpPr>
              <a:spLocks/>
            </p:cNvSpPr>
            <p:nvPr/>
          </p:nvSpPr>
          <p:spPr bwMode="auto">
            <a:xfrm>
              <a:off x="3407" y="1788"/>
              <a:ext cx="305" cy="661"/>
            </a:xfrm>
            <a:custGeom>
              <a:avLst/>
              <a:gdLst>
                <a:gd name="T0" fmla="*/ 92 w 129"/>
                <a:gd name="T1" fmla="*/ 257 h 280"/>
                <a:gd name="T2" fmla="*/ 89 w 129"/>
                <a:gd name="T3" fmla="*/ 220 h 280"/>
                <a:gd name="T4" fmla="*/ 50 w 129"/>
                <a:gd name="T5" fmla="*/ 234 h 280"/>
                <a:gd name="T6" fmla="*/ 64 w 129"/>
                <a:gd name="T7" fmla="*/ 186 h 280"/>
                <a:gd name="T8" fmla="*/ 30 w 129"/>
                <a:gd name="T9" fmla="*/ 184 h 280"/>
                <a:gd name="T10" fmla="*/ 45 w 129"/>
                <a:gd name="T11" fmla="*/ 146 h 280"/>
                <a:gd name="T12" fmla="*/ 11 w 129"/>
                <a:gd name="T13" fmla="*/ 133 h 280"/>
                <a:gd name="T14" fmla="*/ 48 w 129"/>
                <a:gd name="T15" fmla="*/ 104 h 280"/>
                <a:gd name="T16" fmla="*/ 16 w 129"/>
                <a:gd name="T17" fmla="*/ 82 h 280"/>
                <a:gd name="T18" fmla="*/ 45 w 129"/>
                <a:gd name="T19" fmla="*/ 64 h 280"/>
                <a:gd name="T20" fmla="*/ 28 w 129"/>
                <a:gd name="T21" fmla="*/ 35 h 280"/>
                <a:gd name="T22" fmla="*/ 47 w 129"/>
                <a:gd name="T23" fmla="*/ 15 h 280"/>
                <a:gd name="T24" fmla="*/ 72 w 129"/>
                <a:gd name="T25" fmla="*/ 8 h 280"/>
                <a:gd name="T26" fmla="*/ 23 w 129"/>
                <a:gd name="T27" fmla="*/ 25 h 280"/>
                <a:gd name="T28" fmla="*/ 35 w 129"/>
                <a:gd name="T29" fmla="*/ 62 h 280"/>
                <a:gd name="T30" fmla="*/ 8 w 129"/>
                <a:gd name="T31" fmla="*/ 84 h 280"/>
                <a:gd name="T32" fmla="*/ 34 w 129"/>
                <a:gd name="T33" fmla="*/ 106 h 280"/>
                <a:gd name="T34" fmla="*/ 1 w 129"/>
                <a:gd name="T35" fmla="*/ 140 h 280"/>
                <a:gd name="T36" fmla="*/ 34 w 129"/>
                <a:gd name="T37" fmla="*/ 154 h 280"/>
                <a:gd name="T38" fmla="*/ 22 w 129"/>
                <a:gd name="T39" fmla="*/ 187 h 280"/>
                <a:gd name="T40" fmla="*/ 53 w 129"/>
                <a:gd name="T41" fmla="*/ 190 h 280"/>
                <a:gd name="T42" fmla="*/ 41 w 129"/>
                <a:gd name="T43" fmla="*/ 237 h 280"/>
                <a:gd name="T44" fmla="*/ 80 w 129"/>
                <a:gd name="T45" fmla="*/ 231 h 280"/>
                <a:gd name="T46" fmla="*/ 100 w 129"/>
                <a:gd name="T47" fmla="*/ 273 h 280"/>
                <a:gd name="T48" fmla="*/ 129 w 129"/>
                <a:gd name="T49" fmla="*/ 249 h 280"/>
                <a:gd name="T50" fmla="*/ 92 w 129"/>
                <a:gd name="T51" fmla="*/ 2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6" name="手繪多邊形​​ 38"/>
            <p:cNvSpPr>
              <a:spLocks/>
            </p:cNvSpPr>
            <p:nvPr/>
          </p:nvSpPr>
          <p:spPr bwMode="auto">
            <a:xfrm>
              <a:off x="3884" y="1779"/>
              <a:ext cx="392" cy="666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87" name="群組 43"/>
          <p:cNvGrpSpPr>
            <a:grpSpLocks noChangeAspect="1"/>
          </p:cNvGrpSpPr>
          <p:nvPr/>
        </p:nvGrpSpPr>
        <p:grpSpPr bwMode="auto">
          <a:xfrm>
            <a:off x="1168399" y="5011046"/>
            <a:ext cx="1497013" cy="1857375"/>
            <a:chOff x="3367" y="1523"/>
            <a:chExt cx="943" cy="1170"/>
          </a:xfrm>
        </p:grpSpPr>
        <p:sp>
          <p:nvSpPr>
            <p:cNvPr id="88" name="手繪多邊形​​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9" name="手繪多邊形​​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0" name="手繪多邊形​​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1" name="手繪多邊形​​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2" name="手繪多邊形​​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3" name="手繪多邊形​​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94" name="群組 93"/>
          <p:cNvGrpSpPr/>
          <p:nvPr/>
        </p:nvGrpSpPr>
        <p:grpSpPr>
          <a:xfrm>
            <a:off x="-21971" y="4350236"/>
            <a:ext cx="1696783" cy="2518186"/>
            <a:chOff x="-3496" y="4350236"/>
            <a:chExt cx="1696783" cy="2518186"/>
          </a:xfrm>
        </p:grpSpPr>
        <p:sp>
          <p:nvSpPr>
            <p:cNvPr id="95" name="手繪多邊形​​ 34"/>
            <p:cNvSpPr>
              <a:spLocks/>
            </p:cNvSpPr>
            <p:nvPr/>
          </p:nvSpPr>
          <p:spPr bwMode="auto">
            <a:xfrm>
              <a:off x="-1588" y="4440962"/>
              <a:ext cx="1615212" cy="1820141"/>
            </a:xfrm>
            <a:custGeom>
              <a:avLst/>
              <a:gdLst/>
              <a:ahLst/>
              <a:cxnLst/>
              <a:rect l="l" t="t" r="r" b="b"/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6" name="手繪多邊形​​ 35"/>
            <p:cNvSpPr>
              <a:spLocks/>
            </p:cNvSpPr>
            <p:nvPr/>
          </p:nvSpPr>
          <p:spPr bwMode="auto">
            <a:xfrm>
              <a:off x="24666" y="5016746"/>
              <a:ext cx="1318938" cy="1851676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7" name="手繪多邊形​​ 36"/>
            <p:cNvSpPr>
              <a:spLocks/>
            </p:cNvSpPr>
            <p:nvPr/>
          </p:nvSpPr>
          <p:spPr bwMode="auto">
            <a:xfrm>
              <a:off x="-3496" y="4350236"/>
              <a:ext cx="1398732" cy="450598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8" name="手繪多邊形​​ 38"/>
            <p:cNvSpPr>
              <a:spLocks/>
            </p:cNvSpPr>
            <p:nvPr/>
          </p:nvSpPr>
          <p:spPr bwMode="auto">
            <a:xfrm>
              <a:off x="773316" y="4723387"/>
              <a:ext cx="919971" cy="1563012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99" name="群組 43"/>
          <p:cNvGrpSpPr>
            <a:grpSpLocks noChangeAspect="1"/>
          </p:cNvGrpSpPr>
          <p:nvPr/>
        </p:nvGrpSpPr>
        <p:grpSpPr bwMode="auto">
          <a:xfrm>
            <a:off x="2911336" y="4572470"/>
            <a:ext cx="1850498" cy="2295951"/>
            <a:chOff x="3367" y="1523"/>
            <a:chExt cx="943" cy="1170"/>
          </a:xfrm>
        </p:grpSpPr>
        <p:sp>
          <p:nvSpPr>
            <p:cNvPr id="100" name="手繪多邊形​​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1" name="手繪多邊形​​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2" name="手繪多邊形​​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3" name="手繪多邊形​​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4" name="手繪多邊形​​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5" name="手繪多邊形​​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106" name="群組 105"/>
          <p:cNvGrpSpPr/>
          <p:nvPr/>
        </p:nvGrpSpPr>
        <p:grpSpPr>
          <a:xfrm rot="1576354">
            <a:off x="11125791" y="2895976"/>
            <a:ext cx="1030189" cy="1170315"/>
            <a:chOff x="11036616" y="1071278"/>
            <a:chExt cx="1030189" cy="1170315"/>
          </a:xfrm>
        </p:grpSpPr>
        <p:sp>
          <p:nvSpPr>
            <p:cNvPr id="107" name="手繪多邊形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8" name="手繪多邊形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9" name="手繪多邊形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0" name="手繪多邊形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1" name="手繪多邊形​​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2" name="手繪多邊形​​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3" name="手繪多邊形​​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4" name="手繪多邊形​​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sp>
        <p:nvSpPr>
          <p:cNvPr id="115" name="手繪多邊形​ 8"/>
          <p:cNvSpPr>
            <a:spLocks/>
          </p:cNvSpPr>
          <p:nvPr/>
        </p:nvSpPr>
        <p:spPr bwMode="auto">
          <a:xfrm>
            <a:off x="4042661" y="5351893"/>
            <a:ext cx="349250" cy="223837"/>
          </a:xfrm>
          <a:custGeom>
            <a:avLst/>
            <a:gdLst>
              <a:gd name="T0" fmla="*/ 0 w 93"/>
              <a:gd name="T1" fmla="*/ 10 h 60"/>
              <a:gd name="T2" fmla="*/ 87 w 93"/>
              <a:gd name="T3" fmla="*/ 60 h 60"/>
              <a:gd name="T4" fmla="*/ 93 w 93"/>
              <a:gd name="T5" fmla="*/ 49 h 60"/>
              <a:gd name="T6" fmla="*/ 6 w 93"/>
              <a:gd name="T7" fmla="*/ 0 h 60"/>
              <a:gd name="T8" fmla="*/ 0 w 93"/>
              <a:gd name="T9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116" name="手繪多邊形 115"/>
          <p:cNvSpPr/>
          <p:nvPr/>
        </p:nvSpPr>
        <p:spPr>
          <a:xfrm>
            <a:off x="-28233" y="3533670"/>
            <a:ext cx="12139450" cy="3029936"/>
          </a:xfrm>
          <a:custGeom>
            <a:avLst/>
            <a:gdLst>
              <a:gd name="connsiteX0" fmla="*/ 0 w 13022318"/>
              <a:gd name="connsiteY0" fmla="*/ 0 h 3162094"/>
              <a:gd name="connsiteX1" fmla="*/ 7662042 w 13022318"/>
              <a:gd name="connsiteY1" fmla="*/ 3137338 h 3162094"/>
              <a:gd name="connsiteX2" fmla="*/ 12328635 w 13022318"/>
              <a:gd name="connsiteY2" fmla="*/ 1450427 h 3162094"/>
              <a:gd name="connsiteX3" fmla="*/ 13022318 w 13022318"/>
              <a:gd name="connsiteY3" fmla="*/ 1166648 h 3162094"/>
              <a:gd name="connsiteX0" fmla="*/ 0 w 12328635"/>
              <a:gd name="connsiteY0" fmla="*/ 0 h 3162094"/>
              <a:gd name="connsiteX1" fmla="*/ 7662042 w 12328635"/>
              <a:gd name="connsiteY1" fmla="*/ 3137338 h 3162094"/>
              <a:gd name="connsiteX2" fmla="*/ 12328635 w 12328635"/>
              <a:gd name="connsiteY2" fmla="*/ 1450427 h 3162094"/>
              <a:gd name="connsiteX0" fmla="*/ 0 w 12155215"/>
              <a:gd name="connsiteY0" fmla="*/ 0 h 3171571"/>
              <a:gd name="connsiteX1" fmla="*/ 7662042 w 12155215"/>
              <a:gd name="connsiteY1" fmla="*/ 3137338 h 3171571"/>
              <a:gd name="connsiteX2" fmla="*/ 12155215 w 12155215"/>
              <a:gd name="connsiteY2" fmla="*/ 1639614 h 3171571"/>
              <a:gd name="connsiteX0" fmla="*/ 0 w 12155215"/>
              <a:gd name="connsiteY0" fmla="*/ 0 h 3169200"/>
              <a:gd name="connsiteX1" fmla="*/ 7662042 w 12155215"/>
              <a:gd name="connsiteY1" fmla="*/ 3137338 h 3169200"/>
              <a:gd name="connsiteX2" fmla="*/ 12155215 w 12155215"/>
              <a:gd name="connsiteY2" fmla="*/ 1639614 h 3169200"/>
              <a:gd name="connsiteX0" fmla="*/ 0 w 12155215"/>
              <a:gd name="connsiteY0" fmla="*/ 0 h 3014668"/>
              <a:gd name="connsiteX1" fmla="*/ 7173311 w 12155215"/>
              <a:gd name="connsiteY1" fmla="*/ 2979683 h 3014668"/>
              <a:gd name="connsiteX2" fmla="*/ 12155215 w 12155215"/>
              <a:gd name="connsiteY2" fmla="*/ 1639614 h 3014668"/>
              <a:gd name="connsiteX0" fmla="*/ 0 w 12155215"/>
              <a:gd name="connsiteY0" fmla="*/ 0 h 3011275"/>
              <a:gd name="connsiteX1" fmla="*/ 7173311 w 12155215"/>
              <a:gd name="connsiteY1" fmla="*/ 2979683 h 3011275"/>
              <a:gd name="connsiteX2" fmla="*/ 12155215 w 12155215"/>
              <a:gd name="connsiteY2" fmla="*/ 1639614 h 3011275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39450"/>
              <a:gd name="connsiteY0" fmla="*/ 0 h 3057566"/>
              <a:gd name="connsiteX1" fmla="*/ 7598980 w 12139450"/>
              <a:gd name="connsiteY1" fmla="*/ 3026979 h 3057566"/>
              <a:gd name="connsiteX2" fmla="*/ 12139450 w 12139450"/>
              <a:gd name="connsiteY2" fmla="*/ 1576552 h 3057566"/>
              <a:gd name="connsiteX0" fmla="*/ 0 w 12139450"/>
              <a:gd name="connsiteY0" fmla="*/ 0 h 3028856"/>
              <a:gd name="connsiteX1" fmla="*/ 7598980 w 12139450"/>
              <a:gd name="connsiteY1" fmla="*/ 3026979 h 3028856"/>
              <a:gd name="connsiteX2" fmla="*/ 12139450 w 12139450"/>
              <a:gd name="connsiteY2" fmla="*/ 1576552 h 3028856"/>
              <a:gd name="connsiteX0" fmla="*/ 0 w 12139450"/>
              <a:gd name="connsiteY0" fmla="*/ 0 h 3027100"/>
              <a:gd name="connsiteX1" fmla="*/ 7598980 w 12139450"/>
              <a:gd name="connsiteY1" fmla="*/ 3026979 h 3027100"/>
              <a:gd name="connsiteX2" fmla="*/ 12139450 w 12139450"/>
              <a:gd name="connsiteY2" fmla="*/ 1576552 h 3027100"/>
              <a:gd name="connsiteX0" fmla="*/ 0 w 12139450"/>
              <a:gd name="connsiteY0" fmla="*/ 0 h 3029936"/>
              <a:gd name="connsiteX1" fmla="*/ 7598980 w 12139450"/>
              <a:gd name="connsiteY1" fmla="*/ 3026979 h 3029936"/>
              <a:gd name="connsiteX2" fmla="*/ 12139450 w 12139450"/>
              <a:gd name="connsiteY2" fmla="*/ 1576552 h 302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>
            <a:solidFill>
              <a:srgbClr val="F9D43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grpSp>
        <p:nvGrpSpPr>
          <p:cNvPr id="117" name="群組 116"/>
          <p:cNvGrpSpPr/>
          <p:nvPr/>
        </p:nvGrpSpPr>
        <p:grpSpPr>
          <a:xfrm rot="198573">
            <a:off x="1199275" y="2684218"/>
            <a:ext cx="2154692" cy="1686565"/>
            <a:chOff x="1175948" y="2708421"/>
            <a:chExt cx="2159248" cy="1690131"/>
          </a:xfrm>
        </p:grpSpPr>
        <p:sp>
          <p:nvSpPr>
            <p:cNvPr id="118" name="手繪多邊形 324"/>
            <p:cNvSpPr>
              <a:spLocks/>
            </p:cNvSpPr>
            <p:nvPr/>
          </p:nvSpPr>
          <p:spPr bwMode="auto">
            <a:xfrm rot="1365846">
              <a:off x="2670688" y="3669154"/>
              <a:ext cx="638832" cy="573399"/>
            </a:xfrm>
            <a:custGeom>
              <a:avLst/>
              <a:gdLst>
                <a:gd name="T0" fmla="*/ 0 w 157"/>
                <a:gd name="T1" fmla="*/ 16 h 141"/>
                <a:gd name="T2" fmla="*/ 137 w 157"/>
                <a:gd name="T3" fmla="*/ 17 h 141"/>
                <a:gd name="T4" fmla="*/ 157 w 157"/>
                <a:gd name="T5" fmla="*/ 138 h 141"/>
                <a:gd name="T6" fmla="*/ 99 w 157"/>
                <a:gd name="T7" fmla="*/ 141 h 141"/>
                <a:gd name="T8" fmla="*/ 20 w 157"/>
                <a:gd name="T9" fmla="*/ 74 h 141"/>
                <a:gd name="T10" fmla="*/ 0 w 157"/>
                <a:gd name="T11" fmla="*/ 16 h 141"/>
                <a:gd name="T12" fmla="*/ 0 w 157"/>
                <a:gd name="T1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9" name="手繪多邊形 325"/>
            <p:cNvSpPr>
              <a:spLocks/>
            </p:cNvSpPr>
            <p:nvPr/>
          </p:nvSpPr>
          <p:spPr bwMode="auto">
            <a:xfrm rot="1365846">
              <a:off x="1191522" y="2789483"/>
              <a:ext cx="1833843" cy="1150242"/>
            </a:xfrm>
            <a:custGeom>
              <a:avLst/>
              <a:gdLst>
                <a:gd name="T0" fmla="*/ 9 w 451"/>
                <a:gd name="T1" fmla="*/ 66 h 283"/>
                <a:gd name="T2" fmla="*/ 427 w 451"/>
                <a:gd name="T3" fmla="*/ 29 h 283"/>
                <a:gd name="T4" fmla="*/ 451 w 451"/>
                <a:gd name="T5" fmla="*/ 197 h 283"/>
                <a:gd name="T6" fmla="*/ 389 w 451"/>
                <a:gd name="T7" fmla="*/ 219 h 283"/>
                <a:gd name="T8" fmla="*/ 375 w 451"/>
                <a:gd name="T9" fmla="*/ 267 h 283"/>
                <a:gd name="T10" fmla="*/ 209 w 451"/>
                <a:gd name="T11" fmla="*/ 274 h 283"/>
                <a:gd name="T12" fmla="*/ 135 w 451"/>
                <a:gd name="T13" fmla="*/ 213 h 283"/>
                <a:gd name="T14" fmla="*/ 78 w 451"/>
                <a:gd name="T15" fmla="*/ 281 h 283"/>
                <a:gd name="T16" fmla="*/ 18 w 451"/>
                <a:gd name="T17" fmla="*/ 283 h 283"/>
                <a:gd name="T18" fmla="*/ 9 w 451"/>
                <a:gd name="T19" fmla="*/ 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0" name="手繪多邊形 326"/>
            <p:cNvSpPr>
              <a:spLocks/>
            </p:cNvSpPr>
            <p:nvPr/>
          </p:nvSpPr>
          <p:spPr bwMode="auto">
            <a:xfrm rot="1365846">
              <a:off x="2723337" y="3180089"/>
              <a:ext cx="292726" cy="447699"/>
            </a:xfrm>
            <a:custGeom>
              <a:avLst/>
              <a:gdLst>
                <a:gd name="T0" fmla="*/ 72 w 72"/>
                <a:gd name="T1" fmla="*/ 109 h 110"/>
                <a:gd name="T2" fmla="*/ 8 w 72"/>
                <a:gd name="T3" fmla="*/ 110 h 110"/>
                <a:gd name="T4" fmla="*/ 0 w 72"/>
                <a:gd name="T5" fmla="*/ 11 h 110"/>
                <a:gd name="T6" fmla="*/ 55 w 72"/>
                <a:gd name="T7" fmla="*/ 16 h 110"/>
                <a:gd name="T8" fmla="*/ 72 w 72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1" name="手繪多邊形 327"/>
            <p:cNvSpPr>
              <a:spLocks/>
            </p:cNvSpPr>
            <p:nvPr/>
          </p:nvSpPr>
          <p:spPr bwMode="auto">
            <a:xfrm rot="1365846">
              <a:off x="1354793" y="2845601"/>
              <a:ext cx="1105472" cy="495913"/>
            </a:xfrm>
            <a:custGeom>
              <a:avLst/>
              <a:gdLst>
                <a:gd name="T0" fmla="*/ 266 w 272"/>
                <a:gd name="T1" fmla="*/ 0 h 122"/>
                <a:gd name="T2" fmla="*/ 272 w 272"/>
                <a:gd name="T3" fmla="*/ 98 h 122"/>
                <a:gd name="T4" fmla="*/ 8 w 272"/>
                <a:gd name="T5" fmla="*/ 122 h 122"/>
                <a:gd name="T6" fmla="*/ 10 w 272"/>
                <a:gd name="T7" fmla="*/ 31 h 122"/>
                <a:gd name="T8" fmla="*/ 266 w 2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2" name="手繪多邊形 328"/>
            <p:cNvSpPr>
              <a:spLocks/>
            </p:cNvSpPr>
            <p:nvPr/>
          </p:nvSpPr>
          <p:spPr bwMode="auto">
            <a:xfrm rot="1365846">
              <a:off x="1633316" y="2806621"/>
              <a:ext cx="44770" cy="439089"/>
            </a:xfrm>
            <a:custGeom>
              <a:avLst/>
              <a:gdLst>
                <a:gd name="T0" fmla="*/ 0 w 26"/>
                <a:gd name="T1" fmla="*/ 5 h 255"/>
                <a:gd name="T2" fmla="*/ 12 w 26"/>
                <a:gd name="T3" fmla="*/ 246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5 h 255"/>
                <a:gd name="T10" fmla="*/ 0 w 26"/>
                <a:gd name="T11" fmla="*/ 5 h 255"/>
                <a:gd name="T12" fmla="*/ 0 w 26"/>
                <a:gd name="T13" fmla="*/ 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3" name="手繪多邊形 329"/>
            <p:cNvSpPr>
              <a:spLocks/>
            </p:cNvSpPr>
            <p:nvPr/>
          </p:nvSpPr>
          <p:spPr bwMode="auto">
            <a:xfrm rot="1365846">
              <a:off x="1905653" y="2884191"/>
              <a:ext cx="39604" cy="435646"/>
            </a:xfrm>
            <a:custGeom>
              <a:avLst/>
              <a:gdLst>
                <a:gd name="T0" fmla="*/ 0 w 23"/>
                <a:gd name="T1" fmla="*/ 5 h 253"/>
                <a:gd name="T2" fmla="*/ 7 w 23"/>
                <a:gd name="T3" fmla="*/ 246 h 253"/>
                <a:gd name="T4" fmla="*/ 23 w 23"/>
                <a:gd name="T5" fmla="*/ 253 h 253"/>
                <a:gd name="T6" fmla="*/ 16 w 23"/>
                <a:gd name="T7" fmla="*/ 0 h 253"/>
                <a:gd name="T8" fmla="*/ 0 w 23"/>
                <a:gd name="T9" fmla="*/ 5 h 253"/>
                <a:gd name="T10" fmla="*/ 0 w 23"/>
                <a:gd name="T11" fmla="*/ 5 h 253"/>
                <a:gd name="T12" fmla="*/ 0 w 23"/>
                <a:gd name="T13" fmla="*/ 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4" name="手繪多邊形 330"/>
            <p:cNvSpPr>
              <a:spLocks/>
            </p:cNvSpPr>
            <p:nvPr/>
          </p:nvSpPr>
          <p:spPr bwMode="auto">
            <a:xfrm rot="1365846">
              <a:off x="2145420" y="2952419"/>
              <a:ext cx="44770" cy="439089"/>
            </a:xfrm>
            <a:custGeom>
              <a:avLst/>
              <a:gdLst>
                <a:gd name="T0" fmla="*/ 0 w 26"/>
                <a:gd name="T1" fmla="*/ 4 h 255"/>
                <a:gd name="T2" fmla="*/ 9 w 26"/>
                <a:gd name="T3" fmla="*/ 248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4 h 255"/>
                <a:gd name="T10" fmla="*/ 0 w 26"/>
                <a:gd name="T11" fmla="*/ 4 h 255"/>
                <a:gd name="T12" fmla="*/ 0 w 26"/>
                <a:gd name="T1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5" name="手繪多邊形 331"/>
            <p:cNvSpPr>
              <a:spLocks/>
            </p:cNvSpPr>
            <p:nvPr/>
          </p:nvSpPr>
          <p:spPr bwMode="auto">
            <a:xfrm rot="1365846">
              <a:off x="1340987" y="3491177"/>
              <a:ext cx="490747" cy="490747"/>
            </a:xfrm>
            <a:custGeom>
              <a:avLst/>
              <a:gdLst>
                <a:gd name="T0" fmla="*/ 106 w 121"/>
                <a:gd name="T1" fmla="*/ 33 h 121"/>
                <a:gd name="T2" fmla="*/ 88 w 121"/>
                <a:gd name="T3" fmla="*/ 106 h 121"/>
                <a:gd name="T4" fmla="*/ 15 w 121"/>
                <a:gd name="T5" fmla="*/ 88 h 121"/>
                <a:gd name="T6" fmla="*/ 33 w 121"/>
                <a:gd name="T7" fmla="*/ 15 h 121"/>
                <a:gd name="T8" fmla="*/ 106 w 121"/>
                <a:gd name="T9" fmla="*/ 3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6" name="手繪多邊形 332"/>
            <p:cNvSpPr>
              <a:spLocks/>
            </p:cNvSpPr>
            <p:nvPr/>
          </p:nvSpPr>
          <p:spPr bwMode="auto">
            <a:xfrm rot="1365846">
              <a:off x="2467010" y="3902639"/>
              <a:ext cx="492469" cy="495913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7" name="手繪多邊形 333"/>
            <p:cNvSpPr>
              <a:spLocks/>
            </p:cNvSpPr>
            <p:nvPr/>
          </p:nvSpPr>
          <p:spPr bwMode="auto">
            <a:xfrm rot="1365846">
              <a:off x="1323823" y="3146519"/>
              <a:ext cx="256566" cy="30995"/>
            </a:xfrm>
            <a:custGeom>
              <a:avLst/>
              <a:gdLst>
                <a:gd name="T0" fmla="*/ 3 w 149"/>
                <a:gd name="T1" fmla="*/ 18 h 18"/>
                <a:gd name="T2" fmla="*/ 149 w 149"/>
                <a:gd name="T3" fmla="*/ 9 h 18"/>
                <a:gd name="T4" fmla="*/ 144 w 149"/>
                <a:gd name="T5" fmla="*/ 0 h 18"/>
                <a:gd name="T6" fmla="*/ 0 w 149"/>
                <a:gd name="T7" fmla="*/ 11 h 18"/>
                <a:gd name="T8" fmla="*/ 3 w 149"/>
                <a:gd name="T9" fmla="*/ 18 h 18"/>
                <a:gd name="T10" fmla="*/ 3 w 149"/>
                <a:gd name="T11" fmla="*/ 18 h 18"/>
                <a:gd name="T12" fmla="*/ 3 w 149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8" name="手繪多邊形 334"/>
            <p:cNvSpPr>
              <a:spLocks/>
            </p:cNvSpPr>
            <p:nvPr/>
          </p:nvSpPr>
          <p:spPr bwMode="auto">
            <a:xfrm rot="1365846">
              <a:off x="1593426" y="3229062"/>
              <a:ext cx="261732" cy="32716"/>
            </a:xfrm>
            <a:custGeom>
              <a:avLst/>
              <a:gdLst>
                <a:gd name="T0" fmla="*/ 5 w 152"/>
                <a:gd name="T1" fmla="*/ 19 h 19"/>
                <a:gd name="T2" fmla="*/ 152 w 152"/>
                <a:gd name="T3" fmla="*/ 9 h 19"/>
                <a:gd name="T4" fmla="*/ 149 w 152"/>
                <a:gd name="T5" fmla="*/ 0 h 19"/>
                <a:gd name="T6" fmla="*/ 0 w 152"/>
                <a:gd name="T7" fmla="*/ 12 h 19"/>
                <a:gd name="T8" fmla="*/ 5 w 152"/>
                <a:gd name="T9" fmla="*/ 19 h 19"/>
                <a:gd name="T10" fmla="*/ 5 w 152"/>
                <a:gd name="T11" fmla="*/ 19 h 19"/>
                <a:gd name="T12" fmla="*/ 5 w 15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9" name="手繪多邊形 335"/>
            <p:cNvSpPr>
              <a:spLocks/>
            </p:cNvSpPr>
            <p:nvPr/>
          </p:nvSpPr>
          <p:spPr bwMode="auto">
            <a:xfrm rot="1365846">
              <a:off x="1861591" y="3306798"/>
              <a:ext cx="239347" cy="27551"/>
            </a:xfrm>
            <a:custGeom>
              <a:avLst/>
              <a:gdLst>
                <a:gd name="T0" fmla="*/ 5 w 139"/>
                <a:gd name="T1" fmla="*/ 16 h 16"/>
                <a:gd name="T2" fmla="*/ 139 w 139"/>
                <a:gd name="T3" fmla="*/ 9 h 16"/>
                <a:gd name="T4" fmla="*/ 137 w 139"/>
                <a:gd name="T5" fmla="*/ 0 h 16"/>
                <a:gd name="T6" fmla="*/ 0 w 139"/>
                <a:gd name="T7" fmla="*/ 9 h 16"/>
                <a:gd name="T8" fmla="*/ 5 w 139"/>
                <a:gd name="T9" fmla="*/ 16 h 16"/>
                <a:gd name="T10" fmla="*/ 5 w 139"/>
                <a:gd name="T11" fmla="*/ 16 h 16"/>
                <a:gd name="T12" fmla="*/ 5 w 139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0" name="手繪多邊形 336"/>
            <p:cNvSpPr>
              <a:spLocks/>
            </p:cNvSpPr>
            <p:nvPr/>
          </p:nvSpPr>
          <p:spPr bwMode="auto">
            <a:xfrm rot="1365846">
              <a:off x="2098754" y="3381077"/>
              <a:ext cx="268619" cy="36160"/>
            </a:xfrm>
            <a:custGeom>
              <a:avLst/>
              <a:gdLst>
                <a:gd name="T0" fmla="*/ 5 w 156"/>
                <a:gd name="T1" fmla="*/ 21 h 21"/>
                <a:gd name="T2" fmla="*/ 156 w 156"/>
                <a:gd name="T3" fmla="*/ 12 h 21"/>
                <a:gd name="T4" fmla="*/ 154 w 156"/>
                <a:gd name="T5" fmla="*/ 0 h 21"/>
                <a:gd name="T6" fmla="*/ 0 w 156"/>
                <a:gd name="T7" fmla="*/ 14 h 21"/>
                <a:gd name="T8" fmla="*/ 5 w 156"/>
                <a:gd name="T9" fmla="*/ 21 h 21"/>
                <a:gd name="T10" fmla="*/ 5 w 156"/>
                <a:gd name="T11" fmla="*/ 21 h 21"/>
                <a:gd name="T12" fmla="*/ 5 w 156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1" name="手繪多邊形 337"/>
            <p:cNvSpPr>
              <a:spLocks/>
            </p:cNvSpPr>
            <p:nvPr/>
          </p:nvSpPr>
          <p:spPr bwMode="auto">
            <a:xfrm rot="1365846">
              <a:off x="2402558" y="3059277"/>
              <a:ext cx="29273" cy="402929"/>
            </a:xfrm>
            <a:custGeom>
              <a:avLst/>
              <a:gdLst>
                <a:gd name="T0" fmla="*/ 17 w 17"/>
                <a:gd name="T1" fmla="*/ 229 h 234"/>
                <a:gd name="T2" fmla="*/ 9 w 17"/>
                <a:gd name="T3" fmla="*/ 0 h 234"/>
                <a:gd name="T4" fmla="*/ 0 w 17"/>
                <a:gd name="T5" fmla="*/ 2 h 234"/>
                <a:gd name="T6" fmla="*/ 9 w 17"/>
                <a:gd name="T7" fmla="*/ 234 h 234"/>
                <a:gd name="T8" fmla="*/ 17 w 17"/>
                <a:gd name="T9" fmla="*/ 229 h 234"/>
                <a:gd name="T10" fmla="*/ 17 w 17"/>
                <a:gd name="T11" fmla="*/ 229 h 234"/>
                <a:gd name="T12" fmla="*/ 17 w 17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2" name="手繪多邊形 338"/>
            <p:cNvSpPr>
              <a:spLocks/>
            </p:cNvSpPr>
            <p:nvPr/>
          </p:nvSpPr>
          <p:spPr bwMode="auto">
            <a:xfrm rot="1365846">
              <a:off x="2135619" y="2970393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2 w 19"/>
                <a:gd name="T3" fmla="*/ 0 h 234"/>
                <a:gd name="T4" fmla="*/ 0 w 19"/>
                <a:gd name="T5" fmla="*/ 2 h 234"/>
                <a:gd name="T6" fmla="*/ 12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3" name="手繪多邊形 339"/>
            <p:cNvSpPr>
              <a:spLocks/>
            </p:cNvSpPr>
            <p:nvPr/>
          </p:nvSpPr>
          <p:spPr bwMode="auto">
            <a:xfrm rot="1365846">
              <a:off x="1894474" y="2895346"/>
              <a:ext cx="32716" cy="402929"/>
            </a:xfrm>
            <a:custGeom>
              <a:avLst/>
              <a:gdLst>
                <a:gd name="T0" fmla="*/ 19 w 19"/>
                <a:gd name="T1" fmla="*/ 231 h 234"/>
                <a:gd name="T2" fmla="*/ 9 w 19"/>
                <a:gd name="T3" fmla="*/ 0 h 234"/>
                <a:gd name="T4" fmla="*/ 0 w 19"/>
                <a:gd name="T5" fmla="*/ 5 h 234"/>
                <a:gd name="T6" fmla="*/ 11 w 19"/>
                <a:gd name="T7" fmla="*/ 234 h 234"/>
                <a:gd name="T8" fmla="*/ 19 w 19"/>
                <a:gd name="T9" fmla="*/ 231 h 234"/>
                <a:gd name="T10" fmla="*/ 19 w 19"/>
                <a:gd name="T11" fmla="*/ 231 h 234"/>
                <a:gd name="T12" fmla="*/ 19 w 1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lnTo>
                    <a:pt x="19" y="231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4" name="手繪多邊形 340"/>
            <p:cNvSpPr>
              <a:spLocks/>
            </p:cNvSpPr>
            <p:nvPr/>
          </p:nvSpPr>
          <p:spPr bwMode="auto">
            <a:xfrm rot="1365846">
              <a:off x="1623005" y="2816911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1 w 19"/>
                <a:gd name="T3" fmla="*/ 0 h 234"/>
                <a:gd name="T4" fmla="*/ 0 w 19"/>
                <a:gd name="T5" fmla="*/ 0 h 234"/>
                <a:gd name="T6" fmla="*/ 11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5" name="手繪多邊形 341"/>
            <p:cNvSpPr>
              <a:spLocks/>
            </p:cNvSpPr>
            <p:nvPr/>
          </p:nvSpPr>
          <p:spPr bwMode="auto">
            <a:xfrm rot="1365846">
              <a:off x="2682438" y="3610644"/>
              <a:ext cx="275507" cy="36160"/>
            </a:xfrm>
            <a:custGeom>
              <a:avLst/>
              <a:gdLst>
                <a:gd name="T0" fmla="*/ 4 w 160"/>
                <a:gd name="T1" fmla="*/ 21 h 21"/>
                <a:gd name="T2" fmla="*/ 160 w 160"/>
                <a:gd name="T3" fmla="*/ 9 h 21"/>
                <a:gd name="T4" fmla="*/ 153 w 160"/>
                <a:gd name="T5" fmla="*/ 0 h 21"/>
                <a:gd name="T6" fmla="*/ 0 w 160"/>
                <a:gd name="T7" fmla="*/ 11 h 21"/>
                <a:gd name="T8" fmla="*/ 4 w 160"/>
                <a:gd name="T9" fmla="*/ 21 h 21"/>
                <a:gd name="T10" fmla="*/ 4 w 160"/>
                <a:gd name="T11" fmla="*/ 21 h 21"/>
                <a:gd name="T12" fmla="*/ 4 w 16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6" name="手繪多邊形 342"/>
            <p:cNvSpPr>
              <a:spLocks/>
            </p:cNvSpPr>
            <p:nvPr/>
          </p:nvSpPr>
          <p:spPr bwMode="auto">
            <a:xfrm rot="1365846">
              <a:off x="1175948" y="3368306"/>
              <a:ext cx="1227728" cy="158417"/>
            </a:xfrm>
            <a:custGeom>
              <a:avLst/>
              <a:gdLst>
                <a:gd name="T0" fmla="*/ 0 w 713"/>
                <a:gd name="T1" fmla="*/ 45 h 92"/>
                <a:gd name="T2" fmla="*/ 706 w 713"/>
                <a:gd name="T3" fmla="*/ 0 h 92"/>
                <a:gd name="T4" fmla="*/ 713 w 713"/>
                <a:gd name="T5" fmla="*/ 59 h 92"/>
                <a:gd name="T6" fmla="*/ 0 w 713"/>
                <a:gd name="T7" fmla="*/ 92 h 92"/>
                <a:gd name="T8" fmla="*/ 0 w 713"/>
                <a:gd name="T9" fmla="*/ 45 h 92"/>
                <a:gd name="T10" fmla="*/ 0 w 713"/>
                <a:gd name="T11" fmla="*/ 45 h 92"/>
                <a:gd name="T12" fmla="*/ 0 w 713"/>
                <a:gd name="T13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7" name="手繪多邊形 343"/>
            <p:cNvSpPr>
              <a:spLocks/>
            </p:cNvSpPr>
            <p:nvPr/>
          </p:nvSpPr>
          <p:spPr bwMode="auto">
            <a:xfrm rot="1365846">
              <a:off x="2531492" y="3820190"/>
              <a:ext cx="788639" cy="101593"/>
            </a:xfrm>
            <a:custGeom>
              <a:avLst/>
              <a:gdLst>
                <a:gd name="T0" fmla="*/ 0 w 458"/>
                <a:gd name="T1" fmla="*/ 16 h 59"/>
                <a:gd name="T2" fmla="*/ 446 w 458"/>
                <a:gd name="T3" fmla="*/ 0 h 59"/>
                <a:gd name="T4" fmla="*/ 458 w 458"/>
                <a:gd name="T5" fmla="*/ 50 h 59"/>
                <a:gd name="T6" fmla="*/ 7 w 458"/>
                <a:gd name="T7" fmla="*/ 59 h 59"/>
                <a:gd name="T8" fmla="*/ 0 w 458"/>
                <a:gd name="T9" fmla="*/ 16 h 59"/>
                <a:gd name="T10" fmla="*/ 0 w 458"/>
                <a:gd name="T11" fmla="*/ 16 h 59"/>
                <a:gd name="T12" fmla="*/ 0 w 458"/>
                <a:gd name="T13" fmla="*/ 1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8" name="手繪多邊形 344"/>
            <p:cNvSpPr>
              <a:spLocks/>
            </p:cNvSpPr>
            <p:nvPr/>
          </p:nvSpPr>
          <p:spPr bwMode="auto">
            <a:xfrm rot="1365846">
              <a:off x="1180060" y="3406311"/>
              <a:ext cx="1212230" cy="77486"/>
            </a:xfrm>
            <a:custGeom>
              <a:avLst/>
              <a:gdLst>
                <a:gd name="T0" fmla="*/ 0 w 704"/>
                <a:gd name="T1" fmla="*/ 38 h 45"/>
                <a:gd name="T2" fmla="*/ 704 w 704"/>
                <a:gd name="T3" fmla="*/ 0 h 45"/>
                <a:gd name="T4" fmla="*/ 704 w 704"/>
                <a:gd name="T5" fmla="*/ 12 h 45"/>
                <a:gd name="T6" fmla="*/ 0 w 704"/>
                <a:gd name="T7" fmla="*/ 45 h 45"/>
                <a:gd name="T8" fmla="*/ 0 w 704"/>
                <a:gd name="T9" fmla="*/ 38 h 45"/>
                <a:gd name="T10" fmla="*/ 0 w 704"/>
                <a:gd name="T11" fmla="*/ 38 h 45"/>
                <a:gd name="T12" fmla="*/ 0 w 704"/>
                <a:gd name="T13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9" name="手繪多邊形 345"/>
            <p:cNvSpPr>
              <a:spLocks/>
            </p:cNvSpPr>
            <p:nvPr/>
          </p:nvSpPr>
          <p:spPr bwMode="auto">
            <a:xfrm rot="1365846">
              <a:off x="1245915" y="2708421"/>
              <a:ext cx="726650" cy="874735"/>
            </a:xfrm>
            <a:custGeom>
              <a:avLst/>
              <a:gdLst>
                <a:gd name="T0" fmla="*/ 12 w 179"/>
                <a:gd name="T1" fmla="*/ 215 h 215"/>
                <a:gd name="T2" fmla="*/ 2 w 179"/>
                <a:gd name="T3" fmla="*/ 89 h 215"/>
                <a:gd name="T4" fmla="*/ 9 w 179"/>
                <a:gd name="T5" fmla="*/ 29 h 215"/>
                <a:gd name="T6" fmla="*/ 109 w 179"/>
                <a:gd name="T7" fmla="*/ 6 h 215"/>
                <a:gd name="T8" fmla="*/ 179 w 179"/>
                <a:gd name="T9" fmla="*/ 0 h 215"/>
                <a:gd name="T10" fmla="*/ 45 w 179"/>
                <a:gd name="T11" fmla="*/ 25 h 215"/>
                <a:gd name="T12" fmla="*/ 12 w 179"/>
                <a:gd name="T13" fmla="*/ 42 h 215"/>
                <a:gd name="T14" fmla="*/ 12 w 179"/>
                <a:gd name="T1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0" name="手繪多邊形 346"/>
            <p:cNvSpPr>
              <a:spLocks/>
            </p:cNvSpPr>
            <p:nvPr/>
          </p:nvSpPr>
          <p:spPr bwMode="auto">
            <a:xfrm rot="1365846">
              <a:off x="2533805" y="3855083"/>
              <a:ext cx="776585" cy="36160"/>
            </a:xfrm>
            <a:custGeom>
              <a:avLst/>
              <a:gdLst>
                <a:gd name="T0" fmla="*/ 10 w 451"/>
                <a:gd name="T1" fmla="*/ 12 h 21"/>
                <a:gd name="T2" fmla="*/ 451 w 451"/>
                <a:gd name="T3" fmla="*/ 0 h 21"/>
                <a:gd name="T4" fmla="*/ 451 w 451"/>
                <a:gd name="T5" fmla="*/ 10 h 21"/>
                <a:gd name="T6" fmla="*/ 0 w 451"/>
                <a:gd name="T7" fmla="*/ 21 h 21"/>
                <a:gd name="T8" fmla="*/ 10 w 451"/>
                <a:gd name="T9" fmla="*/ 12 h 21"/>
                <a:gd name="T10" fmla="*/ 10 w 451"/>
                <a:gd name="T11" fmla="*/ 12 h 21"/>
                <a:gd name="T12" fmla="*/ 10 w 451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1" name="手繪多邊形 347"/>
            <p:cNvSpPr>
              <a:spLocks/>
            </p:cNvSpPr>
            <p:nvPr/>
          </p:nvSpPr>
          <p:spPr bwMode="auto">
            <a:xfrm rot="1365846">
              <a:off x="2354027" y="3084709"/>
              <a:ext cx="284117" cy="972884"/>
            </a:xfrm>
            <a:custGeom>
              <a:avLst/>
              <a:gdLst>
                <a:gd name="T0" fmla="*/ 132 w 165"/>
                <a:gd name="T1" fmla="*/ 0 h 565"/>
                <a:gd name="T2" fmla="*/ 153 w 165"/>
                <a:gd name="T3" fmla="*/ 260 h 565"/>
                <a:gd name="T4" fmla="*/ 165 w 165"/>
                <a:gd name="T5" fmla="*/ 555 h 565"/>
                <a:gd name="T6" fmla="*/ 153 w 165"/>
                <a:gd name="T7" fmla="*/ 560 h 565"/>
                <a:gd name="T8" fmla="*/ 139 w 165"/>
                <a:gd name="T9" fmla="*/ 267 h 565"/>
                <a:gd name="T10" fmla="*/ 118 w 165"/>
                <a:gd name="T11" fmla="*/ 19 h 565"/>
                <a:gd name="T12" fmla="*/ 14 w 165"/>
                <a:gd name="T13" fmla="*/ 26 h 565"/>
                <a:gd name="T14" fmla="*/ 47 w 165"/>
                <a:gd name="T15" fmla="*/ 563 h 565"/>
                <a:gd name="T16" fmla="*/ 33 w 165"/>
                <a:gd name="T17" fmla="*/ 565 h 565"/>
                <a:gd name="T18" fmla="*/ 0 w 165"/>
                <a:gd name="T19" fmla="*/ 12 h 565"/>
                <a:gd name="T20" fmla="*/ 132 w 165"/>
                <a:gd name="T21" fmla="*/ 0 h 565"/>
                <a:gd name="T22" fmla="*/ 132 w 165"/>
                <a:gd name="T23" fmla="*/ 0 h 565"/>
                <a:gd name="T24" fmla="*/ 132 w 165"/>
                <a:gd name="T2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2" name="手繪多邊形 348"/>
            <p:cNvSpPr>
              <a:spLocks/>
            </p:cNvSpPr>
            <p:nvPr/>
          </p:nvSpPr>
          <p:spPr bwMode="auto">
            <a:xfrm rot="1365846">
              <a:off x="2896107" y="3733844"/>
              <a:ext cx="439089" cy="459752"/>
            </a:xfrm>
            <a:custGeom>
              <a:avLst/>
              <a:gdLst>
                <a:gd name="T0" fmla="*/ 0 w 108"/>
                <a:gd name="T1" fmla="*/ 7 h 113"/>
                <a:gd name="T2" fmla="*/ 59 w 108"/>
                <a:gd name="T3" fmla="*/ 4 h 113"/>
                <a:gd name="T4" fmla="*/ 98 w 108"/>
                <a:gd name="T5" fmla="*/ 45 h 113"/>
                <a:gd name="T6" fmla="*/ 103 w 108"/>
                <a:gd name="T7" fmla="*/ 112 h 113"/>
                <a:gd name="T8" fmla="*/ 80 w 108"/>
                <a:gd name="T9" fmla="*/ 18 h 113"/>
                <a:gd name="T10" fmla="*/ 0 w 108"/>
                <a:gd name="T11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3" name="手繪多邊形 349"/>
            <p:cNvSpPr>
              <a:spLocks/>
            </p:cNvSpPr>
            <p:nvPr/>
          </p:nvSpPr>
          <p:spPr bwMode="auto">
            <a:xfrm rot="1365846">
              <a:off x="3175493" y="3796907"/>
              <a:ext cx="154973" cy="146363"/>
            </a:xfrm>
            <a:custGeom>
              <a:avLst/>
              <a:gdLst>
                <a:gd name="T0" fmla="*/ 3 w 38"/>
                <a:gd name="T1" fmla="*/ 0 h 36"/>
                <a:gd name="T2" fmla="*/ 9 w 38"/>
                <a:gd name="T3" fmla="*/ 25 h 36"/>
                <a:gd name="T4" fmla="*/ 38 w 38"/>
                <a:gd name="T5" fmla="*/ 34 h 36"/>
                <a:gd name="T6" fmla="*/ 28 w 38"/>
                <a:gd name="T7" fmla="*/ 8 h 36"/>
                <a:gd name="T8" fmla="*/ 3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4" name="手繪多邊形 332"/>
            <p:cNvSpPr>
              <a:spLocks/>
            </p:cNvSpPr>
            <p:nvPr/>
          </p:nvSpPr>
          <p:spPr bwMode="auto">
            <a:xfrm rot="1365846">
              <a:off x="2587908" y="4022437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5" name="手繪多邊形 332"/>
            <p:cNvSpPr>
              <a:spLocks/>
            </p:cNvSpPr>
            <p:nvPr/>
          </p:nvSpPr>
          <p:spPr bwMode="auto">
            <a:xfrm rot="1365846">
              <a:off x="1455283" y="3612501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146" name="群組 5"/>
          <p:cNvGrpSpPr>
            <a:grpSpLocks noChangeAspect="1"/>
          </p:cNvGrpSpPr>
          <p:nvPr/>
        </p:nvGrpSpPr>
        <p:grpSpPr bwMode="auto">
          <a:xfrm>
            <a:off x="9167354" y="4138360"/>
            <a:ext cx="3023057" cy="2719639"/>
            <a:chOff x="2887" y="1286"/>
            <a:chExt cx="1903" cy="1712"/>
          </a:xfrm>
        </p:grpSpPr>
        <p:sp>
          <p:nvSpPr>
            <p:cNvPr id="147" name="手繪多邊形​​ 6"/>
            <p:cNvSpPr>
              <a:spLocks/>
            </p:cNvSpPr>
            <p:nvPr/>
          </p:nvSpPr>
          <p:spPr bwMode="auto">
            <a:xfrm>
              <a:off x="4743" y="2342"/>
              <a:ext cx="47" cy="38"/>
            </a:xfrm>
            <a:custGeom>
              <a:avLst/>
              <a:gdLst>
                <a:gd name="T0" fmla="*/ 4 w 20"/>
                <a:gd name="T1" fmla="*/ 16 h 16"/>
                <a:gd name="T2" fmla="*/ 20 w 20"/>
                <a:gd name="T3" fmla="*/ 8 h 16"/>
                <a:gd name="T4" fmla="*/ 20 w 20"/>
                <a:gd name="T5" fmla="*/ 0 h 16"/>
                <a:gd name="T6" fmla="*/ 0 w 20"/>
                <a:gd name="T7" fmla="*/ 10 h 16"/>
                <a:gd name="T8" fmla="*/ 4 w 2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8" name="手繪多邊形​​ 7"/>
            <p:cNvSpPr>
              <a:spLocks/>
            </p:cNvSpPr>
            <p:nvPr/>
          </p:nvSpPr>
          <p:spPr bwMode="auto">
            <a:xfrm>
              <a:off x="3357" y="1532"/>
              <a:ext cx="668" cy="831"/>
            </a:xfrm>
            <a:custGeom>
              <a:avLst/>
              <a:gdLst>
                <a:gd name="T0" fmla="*/ 218 w 283"/>
                <a:gd name="T1" fmla="*/ 19 h 352"/>
                <a:gd name="T2" fmla="*/ 164 w 283"/>
                <a:gd name="T3" fmla="*/ 53 h 352"/>
                <a:gd name="T4" fmla="*/ 20 w 283"/>
                <a:gd name="T5" fmla="*/ 142 h 352"/>
                <a:gd name="T6" fmla="*/ 20 w 283"/>
                <a:gd name="T7" fmla="*/ 266 h 352"/>
                <a:gd name="T8" fmla="*/ 92 w 283"/>
                <a:gd name="T9" fmla="*/ 321 h 352"/>
                <a:gd name="T10" fmla="*/ 132 w 283"/>
                <a:gd name="T11" fmla="*/ 328 h 352"/>
                <a:gd name="T12" fmla="*/ 174 w 283"/>
                <a:gd name="T13" fmla="*/ 344 h 352"/>
                <a:gd name="T14" fmla="*/ 261 w 283"/>
                <a:gd name="T15" fmla="*/ 340 h 352"/>
                <a:gd name="T16" fmla="*/ 280 w 283"/>
                <a:gd name="T17" fmla="*/ 140 h 352"/>
                <a:gd name="T18" fmla="*/ 218 w 283"/>
                <a:gd name="T19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9" name="手繪多邊形​ 8"/>
            <p:cNvSpPr>
              <a:spLocks/>
            </p:cNvSpPr>
            <p:nvPr/>
          </p:nvSpPr>
          <p:spPr bwMode="auto">
            <a:xfrm>
              <a:off x="3673" y="1612"/>
              <a:ext cx="274" cy="199"/>
            </a:xfrm>
            <a:custGeom>
              <a:avLst/>
              <a:gdLst>
                <a:gd name="T0" fmla="*/ 82 w 116"/>
                <a:gd name="T1" fmla="*/ 28 h 84"/>
                <a:gd name="T2" fmla="*/ 73 w 116"/>
                <a:gd name="T3" fmla="*/ 2 h 84"/>
                <a:gd name="T4" fmla="*/ 40 w 116"/>
                <a:gd name="T5" fmla="*/ 0 h 84"/>
                <a:gd name="T6" fmla="*/ 47 w 116"/>
                <a:gd name="T7" fmla="*/ 16 h 84"/>
                <a:gd name="T8" fmla="*/ 29 w 116"/>
                <a:gd name="T9" fmla="*/ 40 h 84"/>
                <a:gd name="T10" fmla="*/ 0 w 116"/>
                <a:gd name="T11" fmla="*/ 64 h 84"/>
                <a:gd name="T12" fmla="*/ 103 w 116"/>
                <a:gd name="T13" fmla="*/ 84 h 84"/>
                <a:gd name="T14" fmla="*/ 107 w 116"/>
                <a:gd name="T15" fmla="*/ 63 h 84"/>
                <a:gd name="T16" fmla="*/ 82 w 116"/>
                <a:gd name="T17" fmla="*/ 2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0" name="手繪多邊形​ 9"/>
            <p:cNvSpPr>
              <a:spLocks/>
            </p:cNvSpPr>
            <p:nvPr/>
          </p:nvSpPr>
          <p:spPr bwMode="auto">
            <a:xfrm>
              <a:off x="3435" y="1709"/>
              <a:ext cx="675" cy="590"/>
            </a:xfrm>
            <a:custGeom>
              <a:avLst/>
              <a:gdLst>
                <a:gd name="T0" fmla="*/ 203 w 286"/>
                <a:gd name="T1" fmla="*/ 33 h 250"/>
                <a:gd name="T2" fmla="*/ 113 w 286"/>
                <a:gd name="T3" fmla="*/ 21 h 250"/>
                <a:gd name="T4" fmla="*/ 4 w 286"/>
                <a:gd name="T5" fmla="*/ 110 h 250"/>
                <a:gd name="T6" fmla="*/ 73 w 286"/>
                <a:gd name="T7" fmla="*/ 229 h 250"/>
                <a:gd name="T8" fmla="*/ 181 w 286"/>
                <a:gd name="T9" fmla="*/ 233 h 250"/>
                <a:gd name="T10" fmla="*/ 203 w 286"/>
                <a:gd name="T11" fmla="*/ 3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1" name="手繪多邊形​​ 10"/>
            <p:cNvSpPr>
              <a:spLocks/>
            </p:cNvSpPr>
            <p:nvPr/>
          </p:nvSpPr>
          <p:spPr bwMode="auto">
            <a:xfrm>
              <a:off x="3425" y="1752"/>
              <a:ext cx="208" cy="491"/>
            </a:xfrm>
            <a:custGeom>
              <a:avLst/>
              <a:gdLst>
                <a:gd name="T0" fmla="*/ 52 w 88"/>
                <a:gd name="T1" fmla="*/ 25 h 208"/>
                <a:gd name="T2" fmla="*/ 88 w 88"/>
                <a:gd name="T3" fmla="*/ 0 h 208"/>
                <a:gd name="T4" fmla="*/ 8 w 88"/>
                <a:gd name="T5" fmla="*/ 71 h 208"/>
                <a:gd name="T6" fmla="*/ 17 w 88"/>
                <a:gd name="T7" fmla="*/ 187 h 208"/>
                <a:gd name="T8" fmla="*/ 57 w 88"/>
                <a:gd name="T9" fmla="*/ 203 h 208"/>
                <a:gd name="T10" fmla="*/ 61 w 88"/>
                <a:gd name="T11" fmla="*/ 191 h 208"/>
                <a:gd name="T12" fmla="*/ 17 w 88"/>
                <a:gd name="T13" fmla="*/ 124 h 208"/>
                <a:gd name="T14" fmla="*/ 52 w 88"/>
                <a:gd name="T15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2" name="手繪多邊形​​ 11"/>
            <p:cNvSpPr>
              <a:spLocks/>
            </p:cNvSpPr>
            <p:nvPr/>
          </p:nvSpPr>
          <p:spPr bwMode="auto">
            <a:xfrm>
              <a:off x="3626" y="1804"/>
              <a:ext cx="83" cy="415"/>
            </a:xfrm>
            <a:custGeom>
              <a:avLst/>
              <a:gdLst>
                <a:gd name="T0" fmla="*/ 35 w 35"/>
                <a:gd name="T1" fmla="*/ 0 h 176"/>
                <a:gd name="T2" fmla="*/ 1 w 35"/>
                <a:gd name="T3" fmla="*/ 77 h 176"/>
                <a:gd name="T4" fmla="*/ 9 w 35"/>
                <a:gd name="T5" fmla="*/ 176 h 176"/>
                <a:gd name="T6" fmla="*/ 21 w 35"/>
                <a:gd name="T7" fmla="*/ 173 h 176"/>
                <a:gd name="T8" fmla="*/ 17 w 35"/>
                <a:gd name="T9" fmla="*/ 84 h 176"/>
                <a:gd name="T10" fmla="*/ 35 w 35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3" name="手繪多邊形​​ 12"/>
            <p:cNvSpPr>
              <a:spLocks/>
            </p:cNvSpPr>
            <p:nvPr/>
          </p:nvSpPr>
          <p:spPr bwMode="auto">
            <a:xfrm>
              <a:off x="3846" y="1286"/>
              <a:ext cx="942" cy="1174"/>
            </a:xfrm>
            <a:custGeom>
              <a:avLst/>
              <a:gdLst>
                <a:gd name="T0" fmla="*/ 342 w 399"/>
                <a:gd name="T1" fmla="*/ 106 h 497"/>
                <a:gd name="T2" fmla="*/ 270 w 399"/>
                <a:gd name="T3" fmla="*/ 23 h 497"/>
                <a:gd name="T4" fmla="*/ 185 w 399"/>
                <a:gd name="T5" fmla="*/ 56 h 497"/>
                <a:gd name="T6" fmla="*/ 102 w 399"/>
                <a:gd name="T7" fmla="*/ 97 h 497"/>
                <a:gd name="T8" fmla="*/ 0 w 399"/>
                <a:gd name="T9" fmla="*/ 303 h 497"/>
                <a:gd name="T10" fmla="*/ 38 w 399"/>
                <a:gd name="T11" fmla="*/ 421 h 497"/>
                <a:gd name="T12" fmla="*/ 120 w 399"/>
                <a:gd name="T13" fmla="*/ 459 h 497"/>
                <a:gd name="T14" fmla="*/ 210 w 399"/>
                <a:gd name="T15" fmla="*/ 492 h 497"/>
                <a:gd name="T16" fmla="*/ 307 w 399"/>
                <a:gd name="T17" fmla="*/ 473 h 497"/>
                <a:gd name="T18" fmla="*/ 360 w 399"/>
                <a:gd name="T19" fmla="*/ 477 h 497"/>
                <a:gd name="T20" fmla="*/ 399 w 399"/>
                <a:gd name="T21" fmla="*/ 418 h 497"/>
                <a:gd name="T22" fmla="*/ 399 w 399"/>
                <a:gd name="T23" fmla="*/ 136 h 497"/>
                <a:gd name="T24" fmla="*/ 342 w 399"/>
                <a:gd name="T25" fmla="*/ 10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4" name="手繪多邊形 13"/>
            <p:cNvSpPr>
              <a:spLocks/>
            </p:cNvSpPr>
            <p:nvPr/>
          </p:nvSpPr>
          <p:spPr bwMode="auto">
            <a:xfrm>
              <a:off x="3890" y="1492"/>
              <a:ext cx="898" cy="978"/>
            </a:xfrm>
            <a:custGeom>
              <a:avLst/>
              <a:gdLst>
                <a:gd name="T0" fmla="*/ 272 w 380"/>
                <a:gd name="T1" fmla="*/ 35 h 414"/>
                <a:gd name="T2" fmla="*/ 141 w 380"/>
                <a:gd name="T3" fmla="*/ 32 h 414"/>
                <a:gd name="T4" fmla="*/ 8 w 380"/>
                <a:gd name="T5" fmla="*/ 204 h 414"/>
                <a:gd name="T6" fmla="*/ 106 w 380"/>
                <a:gd name="T7" fmla="*/ 355 h 414"/>
                <a:gd name="T8" fmla="*/ 287 w 380"/>
                <a:gd name="T9" fmla="*/ 362 h 414"/>
                <a:gd name="T10" fmla="*/ 380 w 380"/>
                <a:gd name="T11" fmla="*/ 287 h 414"/>
                <a:gd name="T12" fmla="*/ 380 w 380"/>
                <a:gd name="T13" fmla="*/ 99 h 414"/>
                <a:gd name="T14" fmla="*/ 272 w 380"/>
                <a:gd name="T15" fmla="*/ 3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5" name="手繪多邊形​​ 14"/>
            <p:cNvSpPr>
              <a:spLocks/>
            </p:cNvSpPr>
            <p:nvPr/>
          </p:nvSpPr>
          <p:spPr bwMode="auto">
            <a:xfrm>
              <a:off x="3902" y="1567"/>
              <a:ext cx="324" cy="754"/>
            </a:xfrm>
            <a:custGeom>
              <a:avLst/>
              <a:gdLst>
                <a:gd name="T0" fmla="*/ 60 w 137"/>
                <a:gd name="T1" fmla="*/ 36 h 319"/>
                <a:gd name="T2" fmla="*/ 11 w 137"/>
                <a:gd name="T3" fmla="*/ 229 h 319"/>
                <a:gd name="T4" fmla="*/ 76 w 137"/>
                <a:gd name="T5" fmla="*/ 318 h 319"/>
                <a:gd name="T6" fmla="*/ 96 w 137"/>
                <a:gd name="T7" fmla="*/ 317 h 319"/>
                <a:gd name="T8" fmla="*/ 22 w 137"/>
                <a:gd name="T9" fmla="*/ 171 h 319"/>
                <a:gd name="T10" fmla="*/ 96 w 137"/>
                <a:gd name="T11" fmla="*/ 20 h 319"/>
                <a:gd name="T12" fmla="*/ 137 w 137"/>
                <a:gd name="T13" fmla="*/ 0 h 319"/>
                <a:gd name="T14" fmla="*/ 60 w 137"/>
                <a:gd name="T15" fmla="*/ 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6" name="手繪多邊形 15"/>
            <p:cNvSpPr>
              <a:spLocks/>
            </p:cNvSpPr>
            <p:nvPr/>
          </p:nvSpPr>
          <p:spPr bwMode="auto">
            <a:xfrm>
              <a:off x="4070" y="1645"/>
              <a:ext cx="203" cy="657"/>
            </a:xfrm>
            <a:custGeom>
              <a:avLst/>
              <a:gdLst>
                <a:gd name="T0" fmla="*/ 14 w 86"/>
                <a:gd name="T1" fmla="*/ 96 h 278"/>
                <a:gd name="T2" fmla="*/ 20 w 86"/>
                <a:gd name="T3" fmla="*/ 254 h 278"/>
                <a:gd name="T4" fmla="*/ 42 w 86"/>
                <a:gd name="T5" fmla="*/ 278 h 278"/>
                <a:gd name="T6" fmla="*/ 23 w 86"/>
                <a:gd name="T7" fmla="*/ 109 h 278"/>
                <a:gd name="T8" fmla="*/ 86 w 86"/>
                <a:gd name="T9" fmla="*/ 0 h 278"/>
                <a:gd name="T10" fmla="*/ 14 w 86"/>
                <a:gd name="T11" fmla="*/ 9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7" name="手繪多邊形 16"/>
            <p:cNvSpPr>
              <a:spLocks/>
            </p:cNvSpPr>
            <p:nvPr/>
          </p:nvSpPr>
          <p:spPr bwMode="auto">
            <a:xfrm>
              <a:off x="4533" y="1650"/>
              <a:ext cx="132" cy="692"/>
            </a:xfrm>
            <a:custGeom>
              <a:avLst/>
              <a:gdLst>
                <a:gd name="T0" fmla="*/ 13 w 56"/>
                <a:gd name="T1" fmla="*/ 0 h 293"/>
                <a:gd name="T2" fmla="*/ 42 w 56"/>
                <a:gd name="T3" fmla="*/ 93 h 293"/>
                <a:gd name="T4" fmla="*/ 0 w 56"/>
                <a:gd name="T5" fmla="*/ 293 h 293"/>
                <a:gd name="T6" fmla="*/ 14 w 56"/>
                <a:gd name="T7" fmla="*/ 287 h 293"/>
                <a:gd name="T8" fmla="*/ 56 w 56"/>
                <a:gd name="T9" fmla="*/ 90 h 293"/>
                <a:gd name="T10" fmla="*/ 13 w 56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8" name="手繪多邊形 17"/>
            <p:cNvSpPr>
              <a:spLocks/>
            </p:cNvSpPr>
            <p:nvPr/>
          </p:nvSpPr>
          <p:spPr bwMode="auto">
            <a:xfrm>
              <a:off x="4228" y="1388"/>
              <a:ext cx="359" cy="229"/>
            </a:xfrm>
            <a:custGeom>
              <a:avLst/>
              <a:gdLst>
                <a:gd name="T0" fmla="*/ 89 w 152"/>
                <a:gd name="T1" fmla="*/ 0 h 97"/>
                <a:gd name="T2" fmla="*/ 64 w 152"/>
                <a:gd name="T3" fmla="*/ 0 h 97"/>
                <a:gd name="T4" fmla="*/ 66 w 152"/>
                <a:gd name="T5" fmla="*/ 25 h 97"/>
                <a:gd name="T6" fmla="*/ 29 w 152"/>
                <a:gd name="T7" fmla="*/ 42 h 97"/>
                <a:gd name="T8" fmla="*/ 0 w 152"/>
                <a:gd name="T9" fmla="*/ 78 h 97"/>
                <a:gd name="T10" fmla="*/ 149 w 152"/>
                <a:gd name="T11" fmla="*/ 75 h 97"/>
                <a:gd name="T12" fmla="*/ 89 w 15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9" name="手繪多邊形 18"/>
            <p:cNvSpPr>
              <a:spLocks/>
            </p:cNvSpPr>
            <p:nvPr/>
          </p:nvSpPr>
          <p:spPr bwMode="auto">
            <a:xfrm>
              <a:off x="4309" y="1388"/>
              <a:ext cx="304" cy="255"/>
            </a:xfrm>
            <a:custGeom>
              <a:avLst/>
              <a:gdLst>
                <a:gd name="T0" fmla="*/ 55 w 129"/>
                <a:gd name="T1" fmla="*/ 0 h 108"/>
                <a:gd name="T2" fmla="*/ 87 w 129"/>
                <a:gd name="T3" fmla="*/ 46 h 108"/>
                <a:gd name="T4" fmla="*/ 83 w 129"/>
                <a:gd name="T5" fmla="*/ 83 h 108"/>
                <a:gd name="T6" fmla="*/ 0 w 129"/>
                <a:gd name="T7" fmla="*/ 86 h 108"/>
                <a:gd name="T8" fmla="*/ 101 w 129"/>
                <a:gd name="T9" fmla="*/ 96 h 108"/>
                <a:gd name="T10" fmla="*/ 105 w 129"/>
                <a:gd name="T11" fmla="*/ 45 h 108"/>
                <a:gd name="T12" fmla="*/ 55 w 129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0" name="手繪多邊形​​ 19"/>
            <p:cNvSpPr>
              <a:spLocks/>
            </p:cNvSpPr>
            <p:nvPr/>
          </p:nvSpPr>
          <p:spPr bwMode="auto">
            <a:xfrm>
              <a:off x="2887" y="1740"/>
              <a:ext cx="1901" cy="1258"/>
            </a:xfrm>
            <a:custGeom>
              <a:avLst/>
              <a:gdLst>
                <a:gd name="T0" fmla="*/ 805 w 805"/>
                <a:gd name="T1" fmla="*/ 216 h 533"/>
                <a:gd name="T2" fmla="*/ 761 w 805"/>
                <a:gd name="T3" fmla="*/ 213 h 533"/>
                <a:gd name="T4" fmla="*/ 591 w 805"/>
                <a:gd name="T5" fmla="*/ 130 h 533"/>
                <a:gd name="T6" fmla="*/ 550 w 805"/>
                <a:gd name="T7" fmla="*/ 9 h 533"/>
                <a:gd name="T8" fmla="*/ 445 w 805"/>
                <a:gd name="T9" fmla="*/ 41 h 533"/>
                <a:gd name="T10" fmla="*/ 460 w 805"/>
                <a:gd name="T11" fmla="*/ 118 h 533"/>
                <a:gd name="T12" fmla="*/ 340 w 805"/>
                <a:gd name="T13" fmla="*/ 132 h 533"/>
                <a:gd name="T14" fmla="*/ 280 w 805"/>
                <a:gd name="T15" fmla="*/ 169 h 533"/>
                <a:gd name="T16" fmla="*/ 159 w 805"/>
                <a:gd name="T17" fmla="*/ 200 h 533"/>
                <a:gd name="T18" fmla="*/ 3 w 805"/>
                <a:gd name="T19" fmla="*/ 446 h 533"/>
                <a:gd name="T20" fmla="*/ 0 w 805"/>
                <a:gd name="T21" fmla="*/ 533 h 533"/>
                <a:gd name="T22" fmla="*/ 805 w 805"/>
                <a:gd name="T23" fmla="*/ 533 h 533"/>
                <a:gd name="T24" fmla="*/ 805 w 805"/>
                <a:gd name="T25" fmla="*/ 216 h 533"/>
                <a:gd name="T26" fmla="*/ 805 w 805"/>
                <a:gd name="T27" fmla="*/ 21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1" name="手繪多邊形 20"/>
            <p:cNvSpPr>
              <a:spLocks/>
            </p:cNvSpPr>
            <p:nvPr/>
          </p:nvSpPr>
          <p:spPr bwMode="auto">
            <a:xfrm>
              <a:off x="2894" y="2070"/>
              <a:ext cx="1894" cy="928"/>
            </a:xfrm>
            <a:custGeom>
              <a:avLst/>
              <a:gdLst>
                <a:gd name="T0" fmla="*/ 802 w 802"/>
                <a:gd name="T1" fmla="*/ 114 h 393"/>
                <a:gd name="T2" fmla="*/ 736 w 802"/>
                <a:gd name="T3" fmla="*/ 101 h 393"/>
                <a:gd name="T4" fmla="*/ 388 w 802"/>
                <a:gd name="T5" fmla="*/ 31 h 393"/>
                <a:gd name="T6" fmla="*/ 253 w 802"/>
                <a:gd name="T7" fmla="*/ 55 h 393"/>
                <a:gd name="T8" fmla="*/ 23 w 802"/>
                <a:gd name="T9" fmla="*/ 393 h 393"/>
                <a:gd name="T10" fmla="*/ 802 w 802"/>
                <a:gd name="T11" fmla="*/ 393 h 393"/>
                <a:gd name="T12" fmla="*/ 802 w 802"/>
                <a:gd name="T13" fmla="*/ 114 h 393"/>
                <a:gd name="T14" fmla="*/ 802 w 802"/>
                <a:gd name="T15" fmla="*/ 11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2" name="手繪多邊形 21"/>
            <p:cNvSpPr>
              <a:spLocks/>
            </p:cNvSpPr>
            <p:nvPr/>
          </p:nvSpPr>
          <p:spPr bwMode="auto">
            <a:xfrm>
              <a:off x="3586" y="1792"/>
              <a:ext cx="1060" cy="588"/>
            </a:xfrm>
            <a:custGeom>
              <a:avLst/>
              <a:gdLst>
                <a:gd name="T0" fmla="*/ 364 w 449"/>
                <a:gd name="T1" fmla="*/ 146 h 249"/>
                <a:gd name="T2" fmla="*/ 272 w 449"/>
                <a:gd name="T3" fmla="*/ 130 h 249"/>
                <a:gd name="T4" fmla="*/ 245 w 449"/>
                <a:gd name="T5" fmla="*/ 6 h 249"/>
                <a:gd name="T6" fmla="*/ 177 w 449"/>
                <a:gd name="T7" fmla="*/ 27 h 249"/>
                <a:gd name="T8" fmla="*/ 189 w 449"/>
                <a:gd name="T9" fmla="*/ 128 h 249"/>
                <a:gd name="T10" fmla="*/ 0 w 449"/>
                <a:gd name="T11" fmla="*/ 186 h 249"/>
                <a:gd name="T12" fmla="*/ 101 w 449"/>
                <a:gd name="T13" fmla="*/ 165 h 249"/>
                <a:gd name="T14" fmla="*/ 60 w 449"/>
                <a:gd name="T15" fmla="*/ 222 h 249"/>
                <a:gd name="T16" fmla="*/ 195 w 449"/>
                <a:gd name="T17" fmla="*/ 189 h 249"/>
                <a:gd name="T18" fmla="*/ 327 w 449"/>
                <a:gd name="T19" fmla="*/ 249 h 249"/>
                <a:gd name="T20" fmla="*/ 331 w 449"/>
                <a:gd name="T21" fmla="*/ 178 h 249"/>
                <a:gd name="T22" fmla="*/ 449 w 449"/>
                <a:gd name="T23" fmla="*/ 221 h 249"/>
                <a:gd name="T24" fmla="*/ 364 w 449"/>
                <a:gd name="T25" fmla="*/ 14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3" name="手繪多邊形 22"/>
            <p:cNvSpPr>
              <a:spLocks/>
            </p:cNvSpPr>
            <p:nvPr/>
          </p:nvSpPr>
          <p:spPr bwMode="auto">
            <a:xfrm>
              <a:off x="2981" y="2238"/>
              <a:ext cx="506" cy="760"/>
            </a:xfrm>
            <a:custGeom>
              <a:avLst/>
              <a:gdLst>
                <a:gd name="T0" fmla="*/ 45 w 214"/>
                <a:gd name="T1" fmla="*/ 161 h 322"/>
                <a:gd name="T2" fmla="*/ 214 w 214"/>
                <a:gd name="T3" fmla="*/ 17 h 322"/>
                <a:gd name="T4" fmla="*/ 72 w 214"/>
                <a:gd name="T5" fmla="*/ 75 h 322"/>
                <a:gd name="T6" fmla="*/ 0 w 214"/>
                <a:gd name="T7" fmla="*/ 291 h 322"/>
                <a:gd name="T8" fmla="*/ 0 w 214"/>
                <a:gd name="T9" fmla="*/ 322 h 322"/>
                <a:gd name="T10" fmla="*/ 21 w 214"/>
                <a:gd name="T11" fmla="*/ 322 h 322"/>
                <a:gd name="T12" fmla="*/ 45 w 214"/>
                <a:gd name="T13" fmla="*/ 16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4" name="手繪多邊形 23"/>
            <p:cNvSpPr>
              <a:spLocks/>
            </p:cNvSpPr>
            <p:nvPr/>
          </p:nvSpPr>
          <p:spPr bwMode="auto">
            <a:xfrm>
              <a:off x="4167" y="1808"/>
              <a:ext cx="92" cy="331"/>
            </a:xfrm>
            <a:custGeom>
              <a:avLst/>
              <a:gdLst>
                <a:gd name="T0" fmla="*/ 0 w 39"/>
                <a:gd name="T1" fmla="*/ 0 h 140"/>
                <a:gd name="T2" fmla="*/ 24 w 39"/>
                <a:gd name="T3" fmla="*/ 75 h 140"/>
                <a:gd name="T4" fmla="*/ 25 w 39"/>
                <a:gd name="T5" fmla="*/ 140 h 140"/>
                <a:gd name="T6" fmla="*/ 32 w 39"/>
                <a:gd name="T7" fmla="*/ 73 h 140"/>
                <a:gd name="T8" fmla="*/ 0 w 39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5" name="手繪多邊形 24"/>
            <p:cNvSpPr>
              <a:spLocks/>
            </p:cNvSpPr>
            <p:nvPr/>
          </p:nvSpPr>
          <p:spPr bwMode="auto">
            <a:xfrm>
              <a:off x="3586" y="2068"/>
              <a:ext cx="453" cy="149"/>
            </a:xfrm>
            <a:custGeom>
              <a:avLst/>
              <a:gdLst>
                <a:gd name="T0" fmla="*/ 119 w 192"/>
                <a:gd name="T1" fmla="*/ 1 h 63"/>
                <a:gd name="T2" fmla="*/ 0 w 192"/>
                <a:gd name="T3" fmla="*/ 63 h 63"/>
                <a:gd name="T4" fmla="*/ 105 w 192"/>
                <a:gd name="T5" fmla="*/ 11 h 63"/>
                <a:gd name="T6" fmla="*/ 192 w 192"/>
                <a:gd name="T7" fmla="*/ 12 h 63"/>
                <a:gd name="T8" fmla="*/ 119 w 192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6" name="手繪多邊形 25"/>
            <p:cNvSpPr>
              <a:spLocks/>
            </p:cNvSpPr>
            <p:nvPr/>
          </p:nvSpPr>
          <p:spPr bwMode="auto">
            <a:xfrm>
              <a:off x="3640" y="2408"/>
              <a:ext cx="258" cy="590"/>
            </a:xfrm>
            <a:custGeom>
              <a:avLst/>
              <a:gdLst>
                <a:gd name="T0" fmla="*/ 46 w 109"/>
                <a:gd name="T1" fmla="*/ 117 h 250"/>
                <a:gd name="T2" fmla="*/ 109 w 109"/>
                <a:gd name="T3" fmla="*/ 0 h 250"/>
                <a:gd name="T4" fmla="*/ 25 w 109"/>
                <a:gd name="T5" fmla="*/ 64 h 250"/>
                <a:gd name="T6" fmla="*/ 0 w 109"/>
                <a:gd name="T7" fmla="*/ 219 h 250"/>
                <a:gd name="T8" fmla="*/ 1 w 109"/>
                <a:gd name="T9" fmla="*/ 250 h 250"/>
                <a:gd name="T10" fmla="*/ 40 w 109"/>
                <a:gd name="T11" fmla="*/ 250 h 250"/>
                <a:gd name="T12" fmla="*/ 46 w 109"/>
                <a:gd name="T13" fmla="*/ 11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7" name="手繪多邊形 26"/>
            <p:cNvSpPr>
              <a:spLocks/>
            </p:cNvSpPr>
            <p:nvPr/>
          </p:nvSpPr>
          <p:spPr bwMode="auto">
            <a:xfrm>
              <a:off x="3605" y="2392"/>
              <a:ext cx="323" cy="606"/>
            </a:xfrm>
            <a:custGeom>
              <a:avLst/>
              <a:gdLst>
                <a:gd name="T0" fmla="*/ 31 w 137"/>
                <a:gd name="T1" fmla="*/ 128 h 257"/>
                <a:gd name="T2" fmla="*/ 137 w 137"/>
                <a:gd name="T3" fmla="*/ 0 h 257"/>
                <a:gd name="T4" fmla="*/ 11 w 137"/>
                <a:gd name="T5" fmla="*/ 131 h 257"/>
                <a:gd name="T6" fmla="*/ 5 w 137"/>
                <a:gd name="T7" fmla="*/ 257 h 257"/>
                <a:gd name="T8" fmla="*/ 23 w 137"/>
                <a:gd name="T9" fmla="*/ 257 h 257"/>
                <a:gd name="T10" fmla="*/ 31 w 137"/>
                <a:gd name="T1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8" name="手繪多邊形 27"/>
            <p:cNvSpPr>
              <a:spLocks/>
            </p:cNvSpPr>
            <p:nvPr/>
          </p:nvSpPr>
          <p:spPr bwMode="auto">
            <a:xfrm>
              <a:off x="4540" y="2444"/>
              <a:ext cx="248" cy="554"/>
            </a:xfrm>
            <a:custGeom>
              <a:avLst/>
              <a:gdLst>
                <a:gd name="T0" fmla="*/ 105 w 105"/>
                <a:gd name="T1" fmla="*/ 173 h 235"/>
                <a:gd name="T2" fmla="*/ 83 w 105"/>
                <a:gd name="T3" fmla="*/ 64 h 235"/>
                <a:gd name="T4" fmla="*/ 0 w 105"/>
                <a:gd name="T5" fmla="*/ 0 h 235"/>
                <a:gd name="T6" fmla="*/ 62 w 105"/>
                <a:gd name="T7" fmla="*/ 117 h 235"/>
                <a:gd name="T8" fmla="*/ 69 w 105"/>
                <a:gd name="T9" fmla="*/ 235 h 235"/>
                <a:gd name="T10" fmla="*/ 105 w 105"/>
                <a:gd name="T11" fmla="*/ 235 h 235"/>
                <a:gd name="T12" fmla="*/ 105 w 105"/>
                <a:gd name="T13" fmla="*/ 173 h 235"/>
                <a:gd name="T14" fmla="*/ 105 w 105"/>
                <a:gd name="T15" fmla="*/ 1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9" name="手繪多邊形 28"/>
            <p:cNvSpPr>
              <a:spLocks/>
            </p:cNvSpPr>
            <p:nvPr/>
          </p:nvSpPr>
          <p:spPr bwMode="auto">
            <a:xfrm>
              <a:off x="4507" y="2427"/>
              <a:ext cx="281" cy="571"/>
            </a:xfrm>
            <a:custGeom>
              <a:avLst/>
              <a:gdLst>
                <a:gd name="T0" fmla="*/ 119 w 119"/>
                <a:gd name="T1" fmla="*/ 105 h 242"/>
                <a:gd name="T2" fmla="*/ 0 w 119"/>
                <a:gd name="T3" fmla="*/ 0 h 242"/>
                <a:gd name="T4" fmla="*/ 107 w 119"/>
                <a:gd name="T5" fmla="*/ 129 h 242"/>
                <a:gd name="T6" fmla="*/ 115 w 119"/>
                <a:gd name="T7" fmla="*/ 242 h 242"/>
                <a:gd name="T8" fmla="*/ 119 w 119"/>
                <a:gd name="T9" fmla="*/ 242 h 242"/>
                <a:gd name="T10" fmla="*/ 119 w 119"/>
                <a:gd name="T11" fmla="*/ 105 h 242"/>
                <a:gd name="T12" fmla="*/ 119 w 119"/>
                <a:gd name="T13" fmla="*/ 1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0" name="手繪多邊形 29"/>
            <p:cNvSpPr>
              <a:spLocks/>
            </p:cNvSpPr>
            <p:nvPr/>
          </p:nvSpPr>
          <p:spPr bwMode="auto">
            <a:xfrm>
              <a:off x="3999" y="1848"/>
              <a:ext cx="50" cy="251"/>
            </a:xfrm>
            <a:custGeom>
              <a:avLst/>
              <a:gdLst>
                <a:gd name="T0" fmla="*/ 0 w 21"/>
                <a:gd name="T1" fmla="*/ 8 h 106"/>
                <a:gd name="T2" fmla="*/ 11 w 21"/>
                <a:gd name="T3" fmla="*/ 55 h 106"/>
                <a:gd name="T4" fmla="*/ 10 w 21"/>
                <a:gd name="T5" fmla="*/ 104 h 106"/>
                <a:gd name="T6" fmla="*/ 18 w 21"/>
                <a:gd name="T7" fmla="*/ 106 h 106"/>
                <a:gd name="T8" fmla="*/ 21 w 21"/>
                <a:gd name="T9" fmla="*/ 53 h 106"/>
                <a:gd name="T10" fmla="*/ 6 w 21"/>
                <a:gd name="T11" fmla="*/ 0 h 106"/>
                <a:gd name="T12" fmla="*/ 0 w 21"/>
                <a:gd name="T13" fmla="*/ 8 h 106"/>
                <a:gd name="T14" fmla="*/ 0 w 21"/>
                <a:gd name="T15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171" name="群組 64"/>
          <p:cNvGrpSpPr>
            <a:grpSpLocks noChangeAspect="1"/>
          </p:cNvGrpSpPr>
          <p:nvPr/>
        </p:nvGrpSpPr>
        <p:grpSpPr bwMode="auto">
          <a:xfrm rot="12827499" flipH="1">
            <a:off x="11360417" y="2338535"/>
            <a:ext cx="483752" cy="536662"/>
            <a:chOff x="2052" y="995"/>
            <a:chExt cx="768" cy="852"/>
          </a:xfrm>
        </p:grpSpPr>
        <p:sp>
          <p:nvSpPr>
            <p:cNvPr id="172" name="手繪多邊形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3" name="手繪多邊形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4" name="手繪多邊形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5" name="手繪多邊形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6" name="手繪多邊形​​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7" name="手繪多邊形​​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8" name="手繪多邊形​​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9" name="手繪多邊形​​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681288" y="165020"/>
            <a:ext cx="9360418" cy="2263258"/>
          </a:xfrm>
        </p:spPr>
        <p:txBody>
          <a:bodyPr rtlCol="0" anchor="b">
            <a:normAutofit/>
          </a:bodyPr>
          <a:lstStyle>
            <a:lvl1pPr algn="ctr">
              <a:defRPr sz="660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3903329" y="2476917"/>
            <a:ext cx="6916336" cy="17716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zh-TW" altLang="en-US" smtClean="0"/>
              <a:t>按一下以編輯母片副標題樣式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426F7EF6-5B78-4C88-BD29-BCC8F9074FCA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592666"/>
            <a:ext cx="2628900" cy="5579533"/>
          </a:xfrm>
        </p:spPr>
        <p:txBody>
          <a:bodyPr vert="eaVert"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>
          <a:xfrm>
            <a:off x="838200" y="592666"/>
            <a:ext cx="7734300" cy="5579533"/>
          </a:xfrm>
        </p:spPr>
        <p:txBody>
          <a:bodyPr vert="eaVert" rtlCol="0"/>
          <a:lstStyle/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8128358-86BF-4BE1-AE44-D087FAA2D3C0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61B9076-0067-4F32-B6D1-9C31E42ECC73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3999" y="1485900"/>
            <a:ext cx="9144001" cy="2933700"/>
          </a:xfrm>
        </p:spPr>
        <p:txBody>
          <a:bodyPr rtlCol="0" anchor="b">
            <a:normAutofit/>
          </a:bodyPr>
          <a:lstStyle>
            <a:lvl1pPr algn="l">
              <a:defRPr sz="5200" b="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522413" y="4454034"/>
            <a:ext cx="9144000" cy="1184766"/>
          </a:xfrm>
        </p:spPr>
        <p:txBody>
          <a:bodyPr rtlCol="0"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33E40E8-A7AC-40A6-B203-C51F50516F94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sz="half" idx="1"/>
          </p:nvPr>
        </p:nvSpPr>
        <p:spPr>
          <a:xfrm>
            <a:off x="1528572" y="1485900"/>
            <a:ext cx="4480560" cy="412394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6177169" y="1485900"/>
            <a:ext cx="4480560" cy="412394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5" name="日期預留位置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622E5CE-50DE-4091-87FA-1AC56BE031B7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9252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標題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528572" y="1376018"/>
            <a:ext cx="4480560" cy="768096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1528572" y="2144114"/>
            <a:ext cx="4480560" cy="3494686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文字預留位置 4"/>
          <p:cNvSpPr>
            <a:spLocks noGrp="1"/>
          </p:cNvSpPr>
          <p:nvPr>
            <p:ph type="body" sz="quarter" idx="3"/>
          </p:nvPr>
        </p:nvSpPr>
        <p:spPr>
          <a:xfrm>
            <a:off x="6177169" y="1376018"/>
            <a:ext cx="4480560" cy="768096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預留位置 5"/>
          <p:cNvSpPr>
            <a:spLocks noGrp="1"/>
          </p:cNvSpPr>
          <p:nvPr>
            <p:ph sz="quarter" idx="4"/>
          </p:nvPr>
        </p:nvSpPr>
        <p:spPr>
          <a:xfrm>
            <a:off x="6177169" y="2144114"/>
            <a:ext cx="4480560" cy="3494686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8" name="頁尾預留位置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7" name="日期預留位置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18DC7A5-D8FB-4063-B028-D6E3FB48D178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9" name="投影片編號預留位置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0370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手繪多邊形​​ 92"/>
          <p:cNvSpPr>
            <a:spLocks/>
          </p:cNvSpPr>
          <p:nvPr/>
        </p:nvSpPr>
        <p:spPr bwMode="auto">
          <a:xfrm>
            <a:off x="8643511" y="3888584"/>
            <a:ext cx="213014" cy="1001327"/>
          </a:xfrm>
          <a:custGeom>
            <a:avLst/>
            <a:gdLst>
              <a:gd name="T0" fmla="*/ 51 w 112"/>
              <a:gd name="T1" fmla="*/ 487 h 525"/>
              <a:gd name="T2" fmla="*/ 51 w 112"/>
              <a:gd name="T3" fmla="*/ 429 h 525"/>
              <a:gd name="T4" fmla="*/ 3 w 112"/>
              <a:gd name="T5" fmla="*/ 343 h 525"/>
              <a:gd name="T6" fmla="*/ 51 w 112"/>
              <a:gd name="T7" fmla="*/ 410 h 525"/>
              <a:gd name="T8" fmla="*/ 51 w 112"/>
              <a:gd name="T9" fmla="*/ 335 h 525"/>
              <a:gd name="T10" fmla="*/ 3 w 112"/>
              <a:gd name="T11" fmla="*/ 249 h 525"/>
              <a:gd name="T12" fmla="*/ 50 w 112"/>
              <a:gd name="T13" fmla="*/ 314 h 525"/>
              <a:gd name="T14" fmla="*/ 50 w 112"/>
              <a:gd name="T15" fmla="*/ 214 h 525"/>
              <a:gd name="T16" fmla="*/ 7 w 112"/>
              <a:gd name="T17" fmla="*/ 131 h 525"/>
              <a:gd name="T18" fmla="*/ 50 w 112"/>
              <a:gd name="T19" fmla="*/ 183 h 525"/>
              <a:gd name="T20" fmla="*/ 50 w 112"/>
              <a:gd name="T21" fmla="*/ 117 h 525"/>
              <a:gd name="T22" fmla="*/ 5 w 112"/>
              <a:gd name="T23" fmla="*/ 33 h 525"/>
              <a:gd name="T24" fmla="*/ 50 w 112"/>
              <a:gd name="T25" fmla="*/ 88 h 525"/>
              <a:gd name="T26" fmla="*/ 50 w 112"/>
              <a:gd name="T27" fmla="*/ 56 h 525"/>
              <a:gd name="T28" fmla="*/ 58 w 112"/>
              <a:gd name="T29" fmla="*/ 56 h 525"/>
              <a:gd name="T30" fmla="*/ 103 w 112"/>
              <a:gd name="T31" fmla="*/ 0 h 525"/>
              <a:gd name="T32" fmla="*/ 59 w 112"/>
              <a:gd name="T33" fmla="*/ 84 h 525"/>
              <a:gd name="T34" fmla="*/ 59 w 112"/>
              <a:gd name="T35" fmla="*/ 162 h 525"/>
              <a:gd name="T36" fmla="*/ 106 w 112"/>
              <a:gd name="T37" fmla="*/ 93 h 525"/>
              <a:gd name="T38" fmla="*/ 59 w 112"/>
              <a:gd name="T39" fmla="*/ 179 h 525"/>
              <a:gd name="T40" fmla="*/ 59 w 112"/>
              <a:gd name="T41" fmla="*/ 264 h 525"/>
              <a:gd name="T42" fmla="*/ 105 w 112"/>
              <a:gd name="T43" fmla="*/ 204 h 525"/>
              <a:gd name="T44" fmla="*/ 59 w 112"/>
              <a:gd name="T45" fmla="*/ 290 h 525"/>
              <a:gd name="T46" fmla="*/ 59 w 112"/>
              <a:gd name="T47" fmla="*/ 371 h 525"/>
              <a:gd name="T48" fmla="*/ 105 w 112"/>
              <a:gd name="T49" fmla="*/ 313 h 525"/>
              <a:gd name="T50" fmla="*/ 59 w 112"/>
              <a:gd name="T51" fmla="*/ 397 h 525"/>
              <a:gd name="T52" fmla="*/ 60 w 112"/>
              <a:gd name="T53" fmla="*/ 492 h 525"/>
              <a:gd name="T54" fmla="*/ 108 w 112"/>
              <a:gd name="T55" fmla="*/ 415 h 525"/>
              <a:gd name="T56" fmla="*/ 60 w 112"/>
              <a:gd name="T57" fmla="*/ 502 h 525"/>
              <a:gd name="T58" fmla="*/ 60 w 112"/>
              <a:gd name="T59" fmla="*/ 525 h 525"/>
              <a:gd name="T60" fmla="*/ 51 w 112"/>
              <a:gd name="T61" fmla="*/ 525 h 525"/>
              <a:gd name="T62" fmla="*/ 51 w 112"/>
              <a:gd name="T63" fmla="*/ 518 h 525"/>
              <a:gd name="T64" fmla="*/ 7 w 112"/>
              <a:gd name="T65" fmla="*/ 434 h 525"/>
              <a:gd name="T66" fmla="*/ 51 w 112"/>
              <a:gd name="T67" fmla="*/ 48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7" name="手繪多邊形​​ 50"/>
          <p:cNvSpPr>
            <a:spLocks/>
          </p:cNvSpPr>
          <p:nvPr/>
        </p:nvSpPr>
        <p:spPr bwMode="auto">
          <a:xfrm>
            <a:off x="6780212" y="4191000"/>
            <a:ext cx="5409960" cy="2667000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8" name="手繪多邊形​​ 51"/>
          <p:cNvSpPr>
            <a:spLocks/>
          </p:cNvSpPr>
          <p:nvPr/>
        </p:nvSpPr>
        <p:spPr bwMode="auto">
          <a:xfrm>
            <a:off x="-125" y="4572000"/>
            <a:ext cx="11415276" cy="2286001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grpSp>
        <p:nvGrpSpPr>
          <p:cNvPr id="9" name="群組 69"/>
          <p:cNvGrpSpPr>
            <a:grpSpLocks noChangeAspect="1"/>
          </p:cNvGrpSpPr>
          <p:nvPr/>
        </p:nvGrpSpPr>
        <p:grpSpPr bwMode="auto">
          <a:xfrm flipH="1">
            <a:off x="9732236" y="958654"/>
            <a:ext cx="1400819" cy="4001744"/>
            <a:chOff x="3220" y="236"/>
            <a:chExt cx="1347" cy="3848"/>
          </a:xfrm>
        </p:grpSpPr>
        <p:sp>
          <p:nvSpPr>
            <p:cNvPr id="10" name="手繪多邊形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" name="手繪多邊形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" name="手繪多邊形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" name="手繪多邊形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" name="手繪多邊形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" name="手繪多邊形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" name="手繪多邊形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" name="手繪多邊形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" name="手繪多邊形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" name="手繪多邊形 79"/>
            <p:cNvSpPr>
              <a:spLocks/>
            </p:cNvSpPr>
            <p:nvPr/>
          </p:nvSpPr>
          <p:spPr bwMode="auto">
            <a:xfrm>
              <a:off x="3835" y="332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" name="手繪多邊形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" name="手繪多邊形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" name="手繪多邊形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" name="手繪多邊形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" name="手繪多邊形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" name="手繪多邊形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" name="手繪多邊形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" name="手繪多邊形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" name="手繪多邊形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" name="手繪多邊形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" name="手繪多邊形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" name="手繪多邊形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" name="手繪多邊形 92"/>
            <p:cNvSpPr>
              <a:spLocks/>
            </p:cNvSpPr>
            <p:nvPr/>
          </p:nvSpPr>
          <p:spPr bwMode="auto">
            <a:xfrm>
              <a:off x="3283" y="1760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" name="手繪多邊形 93"/>
            <p:cNvSpPr>
              <a:spLocks/>
            </p:cNvSpPr>
            <p:nvPr/>
          </p:nvSpPr>
          <p:spPr bwMode="auto">
            <a:xfrm>
              <a:off x="3805" y="1379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" name="手繪多邊形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5" name="手繪多邊形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6" name="手繪多邊形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7" name="手繪多邊形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8" name="手繪多邊形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9" name="手繪多邊形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0" name="手繪多邊形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1" name="手繪多邊形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2" name="手繪多邊形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" name="手繪多邊形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4" name="手繪多邊形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5" name="手繪多邊形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6" name="手繪多邊形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7" name="手繪多邊形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8" name="手繪多邊形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9" name="手繪多邊形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0" name="手繪多邊形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1" name="手繪多邊形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2" name="手繪多邊形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3" name="手繪多邊形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4" name="手繪多邊形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5" name="手繪多邊形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6" name="手繪多邊形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7" name="手繪多邊形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8" name="手繪多邊形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9" name="手繪多邊形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0" name="手繪多邊形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1" name="手繪多邊形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2" name="手繪多邊形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3" name="手繪多邊形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4" name="手繪多邊形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5" name="手繪多邊形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6" name="手繪多邊形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7" name="手繪多邊形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8" name="手繪多邊形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9" name="手繪多邊形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0" name="手繪多邊形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1" name="手繪多邊形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2" name="手繪多邊形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3" name="手繪多邊形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4" name="手繪多邊形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5" name="手繪多邊形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6" name="手繪多邊形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7" name="手繪多邊形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8" name="手繪多邊形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9" name="手繪多邊形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0" name="手繪多邊形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1" name="手繪多邊形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2" name="手繪多邊形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3" name="手繪多邊形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4" name="手繪多邊形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5" name="手繪多邊形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6" name="手繪多邊形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7" name="手繪多邊形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8" name="手繪多邊形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9" name="手繪多邊形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0" name="手繪多邊形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1" name="手繪多邊形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2" name="手繪多邊形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93" name="群組 69"/>
          <p:cNvGrpSpPr>
            <a:grpSpLocks noChangeAspect="1"/>
          </p:cNvGrpSpPr>
          <p:nvPr/>
        </p:nvGrpSpPr>
        <p:grpSpPr bwMode="auto">
          <a:xfrm>
            <a:off x="10895012" y="1248597"/>
            <a:ext cx="1254796" cy="3346122"/>
            <a:chOff x="3124" y="236"/>
            <a:chExt cx="1443" cy="3848"/>
          </a:xfrm>
        </p:grpSpPr>
        <p:sp>
          <p:nvSpPr>
            <p:cNvPr id="94" name="手繪多邊形 70"/>
            <p:cNvSpPr>
              <a:spLocks/>
            </p:cNvSpPr>
            <p:nvPr/>
          </p:nvSpPr>
          <p:spPr bwMode="auto">
            <a:xfrm>
              <a:off x="3858" y="1801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5" name="手繪多邊形 71"/>
            <p:cNvSpPr>
              <a:spLocks/>
            </p:cNvSpPr>
            <p:nvPr/>
          </p:nvSpPr>
          <p:spPr bwMode="auto">
            <a:xfrm>
              <a:off x="3679" y="2551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6" name="手繪多邊形 72"/>
            <p:cNvSpPr>
              <a:spLocks/>
            </p:cNvSpPr>
            <p:nvPr/>
          </p:nvSpPr>
          <p:spPr bwMode="auto">
            <a:xfrm>
              <a:off x="3889" y="234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7" name="手繪多邊形 73"/>
            <p:cNvSpPr>
              <a:spLocks/>
            </p:cNvSpPr>
            <p:nvPr/>
          </p:nvSpPr>
          <p:spPr bwMode="auto">
            <a:xfrm>
              <a:off x="3679" y="2844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8" name="手繪多邊形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9" name="手繪多邊形 75"/>
            <p:cNvSpPr>
              <a:spLocks/>
            </p:cNvSpPr>
            <p:nvPr/>
          </p:nvSpPr>
          <p:spPr bwMode="auto">
            <a:xfrm>
              <a:off x="3889" y="2967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0" name="手繪多邊形 76"/>
            <p:cNvSpPr>
              <a:spLocks/>
            </p:cNvSpPr>
            <p:nvPr/>
          </p:nvSpPr>
          <p:spPr bwMode="auto">
            <a:xfrm>
              <a:off x="3679" y="2220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1" name="手繪多邊形 77"/>
            <p:cNvSpPr>
              <a:spLocks/>
            </p:cNvSpPr>
            <p:nvPr/>
          </p:nvSpPr>
          <p:spPr bwMode="auto">
            <a:xfrm>
              <a:off x="3889" y="2012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2" name="手繪多邊形 78"/>
            <p:cNvSpPr>
              <a:spLocks/>
            </p:cNvSpPr>
            <p:nvPr/>
          </p:nvSpPr>
          <p:spPr bwMode="auto">
            <a:xfrm>
              <a:off x="3679" y="1904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3" name="手繪多邊形 79"/>
            <p:cNvSpPr>
              <a:spLocks/>
            </p:cNvSpPr>
            <p:nvPr/>
          </p:nvSpPr>
          <p:spPr bwMode="auto">
            <a:xfrm>
              <a:off x="3679" y="1608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4" name="手繪多邊形 80"/>
            <p:cNvSpPr>
              <a:spLocks/>
            </p:cNvSpPr>
            <p:nvPr/>
          </p:nvSpPr>
          <p:spPr bwMode="auto">
            <a:xfrm>
              <a:off x="3889" y="169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5" name="手繪多邊形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6" name="手繪多邊形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7" name="手繪多邊形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8" name="手繪多邊形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9" name="手繪多邊形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0" name="手繪多邊形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1" name="手繪多邊形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2" name="手繪多邊形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3" name="手繪多邊形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4" name="手繪多邊形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5" name="手繪多邊形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6" name="手繪多邊形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7" name="手繪多邊形 93"/>
            <p:cNvSpPr>
              <a:spLocks/>
            </p:cNvSpPr>
            <p:nvPr/>
          </p:nvSpPr>
          <p:spPr bwMode="auto">
            <a:xfrm>
              <a:off x="3737" y="1710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8" name="手繪多邊形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9" name="手繪多邊形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0" name="手繪多邊形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1" name="手繪多邊形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2" name="手繪多邊形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3" name="手繪多邊形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4" name="手繪多邊形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5" name="手繪多邊形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6" name="手繪多邊形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7" name="手繪多邊形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8" name="手繪多邊形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9" name="手繪多邊形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0" name="手繪多邊形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1" name="手繪多邊形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2" name="手繪多邊形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3" name="手繪多邊形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4" name="手繪多邊形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5" name="手繪多邊形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6" name="手繪多邊形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7" name="手繪多邊形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8" name="手繪多邊形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9" name="手繪多邊形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0" name="手繪多邊形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1" name="手繪多邊形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2" name="手繪多邊形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3" name="手繪多邊形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4" name="手繪多邊形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5" name="手繪多邊形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6" name="手繪多邊形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7" name="手繪多邊形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8" name="手繪多邊形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9" name="手繪多邊形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0" name="手繪多邊形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1" name="手繪多邊形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2" name="手繪多邊形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3" name="手繪多邊形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4" name="手繪多邊形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5" name="手繪多邊形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6" name="手繪多邊形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7" name="手繪多邊形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8" name="手繪多邊形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9" name="手繪多邊形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0" name="手繪多邊形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1" name="手繪多邊形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2" name="手繪多邊形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3" name="手繪多邊形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4" name="手繪多邊形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5" name="手繪多邊形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6" name="手繪多邊形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7" name="手繪多邊形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8" name="手繪多邊形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9" name="手繪多邊形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0" name="手繪多邊形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1" name="手繪多邊形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2" name="手繪多邊形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3" name="手繪多邊形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4" name="手繪多邊形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5" name="手繪多邊形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6" name="手繪多邊形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177" name="群組 69"/>
          <p:cNvGrpSpPr>
            <a:grpSpLocks noChangeAspect="1"/>
          </p:cNvGrpSpPr>
          <p:nvPr/>
        </p:nvGrpSpPr>
        <p:grpSpPr bwMode="auto">
          <a:xfrm>
            <a:off x="9087454" y="2736976"/>
            <a:ext cx="906206" cy="2416549"/>
            <a:chOff x="3124" y="236"/>
            <a:chExt cx="1443" cy="3848"/>
          </a:xfrm>
        </p:grpSpPr>
        <p:sp>
          <p:nvSpPr>
            <p:cNvPr id="178" name="手繪多邊形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9" name="手繪多邊形​​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0" name="手繪多邊形​​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1" name="手繪多邊形​​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2" name="手繪多邊形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3" name="手繪多邊形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4" name="手繪多邊形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5" name="手繪多邊形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6" name="手繪多邊形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7" name="手繪多邊形 79"/>
            <p:cNvSpPr>
              <a:spLocks/>
            </p:cNvSpPr>
            <p:nvPr/>
          </p:nvSpPr>
          <p:spPr bwMode="auto">
            <a:xfrm>
              <a:off x="3811" y="273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8" name="手繪多邊形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9" name="手繪多邊形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0" name="手繪多邊形​​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1" name="手繪多邊形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2" name="手繪多邊形​​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3" name="手繪多邊形​​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4" name="手繪多邊形​​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5" name="手繪多邊形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6" name="手繪多邊形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7" name="手繪多邊形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8" name="手繪多邊形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9" name="手繪多邊形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0" name="手繪多邊形​​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1" name="手繪多邊形​​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2" name="手繪多邊形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3" name="手繪多邊形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4" name="手繪多邊形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5" name="手繪多邊形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6" name="手繪多邊形​​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7" name="手繪多邊形​​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8" name="手繪多邊形​​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9" name="手繪多邊形​​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0" name="手繪多邊形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1" name="手繪多邊形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2" name="手繪多邊形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3" name="手繪多邊形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4" name="手繪多邊形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5" name="手繪多邊形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6" name="手繪多邊形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7" name="手繪多邊形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8" name="手繪多邊形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9" name="手繪多邊形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0" name="手繪多邊形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1" name="手繪多邊形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2" name="手繪多邊形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3" name="手繪多邊形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4" name="手繪多邊形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5" name="手繪多邊形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6" name="手繪多邊形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7" name="手繪多邊形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8" name="手繪多邊形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9" name="手繪多邊形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0" name="手繪多邊形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1" name="手繪多邊形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2" name="手繪多邊形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3" name="手繪多邊形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4" name="手繪多邊形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5" name="手繪多邊形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6" name="手繪多邊形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7" name="手繪多邊形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8" name="手繪多邊形​​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9" name="手繪多邊形​​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0" name="手繪多邊形​​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1" name="手繪多邊形​​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2" name="手繪多邊形​​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3" name="手繪多邊形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4" name="手繪多邊形​​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5" name="手繪多邊形​​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6" name="手繪多邊形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7" name="手繪多邊形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8" name="手繪多邊形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9" name="手繪多邊形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0" name="手繪多邊形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1" name="手繪多邊形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2" name="手繪多邊形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3" name="手繪多邊形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4" name="手繪多邊形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5" name="手繪多邊形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6" name="手繪多邊形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7" name="手繪多邊形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8" name="手繪多邊形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9" name="手繪多邊形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260" name="群組 50"/>
          <p:cNvGrpSpPr>
            <a:grpSpLocks noChangeAspect="1"/>
          </p:cNvGrpSpPr>
          <p:nvPr/>
        </p:nvGrpSpPr>
        <p:grpSpPr bwMode="auto">
          <a:xfrm>
            <a:off x="10514012" y="2438400"/>
            <a:ext cx="1485016" cy="2195929"/>
            <a:chOff x="3369" y="1563"/>
            <a:chExt cx="940" cy="1390"/>
          </a:xfrm>
        </p:grpSpPr>
        <p:sp>
          <p:nvSpPr>
            <p:cNvPr id="261" name="手繪多邊形 51"/>
            <p:cNvSpPr>
              <a:spLocks/>
            </p:cNvSpPr>
            <p:nvPr/>
          </p:nvSpPr>
          <p:spPr bwMode="auto">
            <a:xfrm>
              <a:off x="3539" y="1906"/>
              <a:ext cx="192" cy="212"/>
            </a:xfrm>
            <a:custGeom>
              <a:avLst/>
              <a:gdLst>
                <a:gd name="T0" fmla="*/ 81 w 81"/>
                <a:gd name="T1" fmla="*/ 73 h 90"/>
                <a:gd name="T2" fmla="*/ 44 w 81"/>
                <a:gd name="T3" fmla="*/ 7 h 90"/>
                <a:gd name="T4" fmla="*/ 0 w 81"/>
                <a:gd name="T5" fmla="*/ 21 h 90"/>
                <a:gd name="T6" fmla="*/ 21 w 81"/>
                <a:gd name="T7" fmla="*/ 19 h 90"/>
                <a:gd name="T8" fmla="*/ 53 w 81"/>
                <a:gd name="T9" fmla="*/ 76 h 90"/>
                <a:gd name="T10" fmla="*/ 81 w 81"/>
                <a:gd name="T1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2" name="手繪多邊形 52"/>
            <p:cNvSpPr>
              <a:spLocks/>
            </p:cNvSpPr>
            <p:nvPr/>
          </p:nvSpPr>
          <p:spPr bwMode="auto">
            <a:xfrm>
              <a:off x="3603" y="1925"/>
              <a:ext cx="17" cy="16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3" name="手繪多邊形 53"/>
            <p:cNvSpPr>
              <a:spLocks/>
            </p:cNvSpPr>
            <p:nvPr/>
          </p:nvSpPr>
          <p:spPr bwMode="auto">
            <a:xfrm>
              <a:off x="3636" y="1889"/>
              <a:ext cx="26" cy="31"/>
            </a:xfrm>
            <a:custGeom>
              <a:avLst/>
              <a:gdLst>
                <a:gd name="T0" fmla="*/ 0 w 11"/>
                <a:gd name="T1" fmla="*/ 13 h 13"/>
                <a:gd name="T2" fmla="*/ 8 w 11"/>
                <a:gd name="T3" fmla="*/ 0 h 13"/>
                <a:gd name="T4" fmla="*/ 0 w 1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4" name="手繪多邊形 54"/>
            <p:cNvSpPr>
              <a:spLocks/>
            </p:cNvSpPr>
            <p:nvPr/>
          </p:nvSpPr>
          <p:spPr bwMode="auto">
            <a:xfrm>
              <a:off x="3622" y="1889"/>
              <a:ext cx="28" cy="36"/>
            </a:xfrm>
            <a:custGeom>
              <a:avLst/>
              <a:gdLst>
                <a:gd name="T0" fmla="*/ 5 w 12"/>
                <a:gd name="T1" fmla="*/ 15 h 15"/>
                <a:gd name="T2" fmla="*/ 0 w 12"/>
                <a:gd name="T3" fmla="*/ 0 h 15"/>
                <a:gd name="T4" fmla="*/ 5 w 12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5" name="手繪多邊形 55"/>
            <p:cNvSpPr>
              <a:spLocks/>
            </p:cNvSpPr>
            <p:nvPr/>
          </p:nvSpPr>
          <p:spPr bwMode="auto">
            <a:xfrm>
              <a:off x="4061" y="1915"/>
              <a:ext cx="191" cy="210"/>
            </a:xfrm>
            <a:custGeom>
              <a:avLst/>
              <a:gdLst>
                <a:gd name="T0" fmla="*/ 0 w 81"/>
                <a:gd name="T1" fmla="*/ 72 h 89"/>
                <a:gd name="T2" fmla="*/ 37 w 81"/>
                <a:gd name="T3" fmla="*/ 7 h 89"/>
                <a:gd name="T4" fmla="*/ 81 w 81"/>
                <a:gd name="T5" fmla="*/ 20 h 89"/>
                <a:gd name="T6" fmla="*/ 60 w 81"/>
                <a:gd name="T7" fmla="*/ 18 h 89"/>
                <a:gd name="T8" fmla="*/ 28 w 81"/>
                <a:gd name="T9" fmla="*/ 76 h 89"/>
                <a:gd name="T10" fmla="*/ 0 w 81"/>
                <a:gd name="T11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6" name="手繪多邊形 56"/>
            <p:cNvSpPr>
              <a:spLocks/>
            </p:cNvSpPr>
            <p:nvPr/>
          </p:nvSpPr>
          <p:spPr bwMode="auto">
            <a:xfrm>
              <a:off x="4163" y="2189"/>
              <a:ext cx="19" cy="19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8 h 8"/>
                <a:gd name="T4" fmla="*/ 8 w 8"/>
                <a:gd name="T5" fmla="*/ 5 h 8"/>
                <a:gd name="T6" fmla="*/ 5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7" name="手繪多邊形 57"/>
            <p:cNvSpPr>
              <a:spLocks/>
            </p:cNvSpPr>
            <p:nvPr/>
          </p:nvSpPr>
          <p:spPr bwMode="auto">
            <a:xfrm>
              <a:off x="4132" y="1899"/>
              <a:ext cx="26" cy="33"/>
            </a:xfrm>
            <a:custGeom>
              <a:avLst/>
              <a:gdLst>
                <a:gd name="T0" fmla="*/ 11 w 11"/>
                <a:gd name="T1" fmla="*/ 14 h 14"/>
                <a:gd name="T2" fmla="*/ 3 w 11"/>
                <a:gd name="T3" fmla="*/ 0 h 14"/>
                <a:gd name="T4" fmla="*/ 11 w 11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8" name="手繪多邊形 58"/>
            <p:cNvSpPr>
              <a:spLocks/>
            </p:cNvSpPr>
            <p:nvPr/>
          </p:nvSpPr>
          <p:spPr bwMode="auto">
            <a:xfrm>
              <a:off x="4144" y="1896"/>
              <a:ext cx="26" cy="36"/>
            </a:xfrm>
            <a:custGeom>
              <a:avLst/>
              <a:gdLst>
                <a:gd name="T0" fmla="*/ 7 w 11"/>
                <a:gd name="T1" fmla="*/ 15 h 15"/>
                <a:gd name="T2" fmla="*/ 11 w 11"/>
                <a:gd name="T3" fmla="*/ 0 h 15"/>
                <a:gd name="T4" fmla="*/ 7 w 11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9" name="手繪多邊形 59"/>
            <p:cNvSpPr>
              <a:spLocks/>
            </p:cNvSpPr>
            <p:nvPr/>
          </p:nvSpPr>
          <p:spPr bwMode="auto">
            <a:xfrm>
              <a:off x="3369" y="2088"/>
              <a:ext cx="140" cy="94"/>
            </a:xfrm>
            <a:custGeom>
              <a:avLst/>
              <a:gdLst>
                <a:gd name="T0" fmla="*/ 49 w 59"/>
                <a:gd name="T1" fmla="*/ 1 h 40"/>
                <a:gd name="T2" fmla="*/ 6 w 59"/>
                <a:gd name="T3" fmla="*/ 9 h 40"/>
                <a:gd name="T4" fmla="*/ 22 w 59"/>
                <a:gd name="T5" fmla="*/ 12 h 40"/>
                <a:gd name="T6" fmla="*/ 0 w 59"/>
                <a:gd name="T7" fmla="*/ 28 h 40"/>
                <a:gd name="T8" fmla="*/ 29 w 59"/>
                <a:gd name="T9" fmla="*/ 21 h 40"/>
                <a:gd name="T10" fmla="*/ 15 w 59"/>
                <a:gd name="T11" fmla="*/ 40 h 40"/>
                <a:gd name="T12" fmla="*/ 49 w 59"/>
                <a:gd name="T13" fmla="*/ 25 h 40"/>
                <a:gd name="T14" fmla="*/ 48 w 59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0" name="手繪多邊形 60"/>
            <p:cNvSpPr>
              <a:spLocks/>
            </p:cNvSpPr>
            <p:nvPr/>
          </p:nvSpPr>
          <p:spPr bwMode="auto">
            <a:xfrm>
              <a:off x="4172" y="2102"/>
              <a:ext cx="137" cy="94"/>
            </a:xfrm>
            <a:custGeom>
              <a:avLst/>
              <a:gdLst>
                <a:gd name="T0" fmla="*/ 8 w 58"/>
                <a:gd name="T1" fmla="*/ 2 h 40"/>
                <a:gd name="T2" fmla="*/ 52 w 58"/>
                <a:gd name="T3" fmla="*/ 9 h 40"/>
                <a:gd name="T4" fmla="*/ 35 w 58"/>
                <a:gd name="T5" fmla="*/ 12 h 40"/>
                <a:gd name="T6" fmla="*/ 58 w 58"/>
                <a:gd name="T7" fmla="*/ 28 h 40"/>
                <a:gd name="T8" fmla="*/ 28 w 58"/>
                <a:gd name="T9" fmla="*/ 21 h 40"/>
                <a:gd name="T10" fmla="*/ 43 w 58"/>
                <a:gd name="T11" fmla="*/ 40 h 40"/>
                <a:gd name="T12" fmla="*/ 8 w 58"/>
                <a:gd name="T13" fmla="*/ 25 h 40"/>
                <a:gd name="T14" fmla="*/ 9 w 58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1" name="手繪多邊形 61"/>
            <p:cNvSpPr>
              <a:spLocks/>
            </p:cNvSpPr>
            <p:nvPr/>
          </p:nvSpPr>
          <p:spPr bwMode="auto">
            <a:xfrm>
              <a:off x="3815" y="2414"/>
              <a:ext cx="64" cy="539"/>
            </a:xfrm>
            <a:custGeom>
              <a:avLst/>
              <a:gdLst>
                <a:gd name="T0" fmla="*/ 52 w 52"/>
                <a:gd name="T1" fmla="*/ 0 h 368"/>
                <a:gd name="T2" fmla="*/ 43 w 52"/>
                <a:gd name="T3" fmla="*/ 368 h 368"/>
                <a:gd name="T4" fmla="*/ 0 w 52"/>
                <a:gd name="T5" fmla="*/ 368 h 368"/>
                <a:gd name="T6" fmla="*/ 5 w 52"/>
                <a:gd name="T7" fmla="*/ 26 h 368"/>
                <a:gd name="T8" fmla="*/ 52 w 52"/>
                <a:gd name="T9" fmla="*/ 0 h 368"/>
                <a:gd name="T10" fmla="*/ 52 w 52"/>
                <a:gd name="T11" fmla="*/ 0 h 368"/>
                <a:gd name="T12" fmla="*/ 52 w 52"/>
                <a:gd name="T1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2" name="手繪多邊形 62"/>
            <p:cNvSpPr>
              <a:spLocks/>
            </p:cNvSpPr>
            <p:nvPr/>
          </p:nvSpPr>
          <p:spPr bwMode="auto">
            <a:xfrm>
              <a:off x="3679" y="2388"/>
              <a:ext cx="304" cy="153"/>
            </a:xfrm>
            <a:custGeom>
              <a:avLst/>
              <a:gdLst>
                <a:gd name="T0" fmla="*/ 110 w 129"/>
                <a:gd name="T1" fmla="*/ 9 h 65"/>
                <a:gd name="T2" fmla="*/ 127 w 129"/>
                <a:gd name="T3" fmla="*/ 43 h 65"/>
                <a:gd name="T4" fmla="*/ 114 w 129"/>
                <a:gd name="T5" fmla="*/ 33 h 65"/>
                <a:gd name="T6" fmla="*/ 113 w 129"/>
                <a:gd name="T7" fmla="*/ 58 h 65"/>
                <a:gd name="T8" fmla="*/ 100 w 129"/>
                <a:gd name="T9" fmla="*/ 44 h 65"/>
                <a:gd name="T10" fmla="*/ 95 w 129"/>
                <a:gd name="T11" fmla="*/ 63 h 65"/>
                <a:gd name="T12" fmla="*/ 90 w 129"/>
                <a:gd name="T13" fmla="*/ 37 h 65"/>
                <a:gd name="T14" fmla="*/ 77 w 129"/>
                <a:gd name="T15" fmla="*/ 64 h 65"/>
                <a:gd name="T16" fmla="*/ 74 w 129"/>
                <a:gd name="T17" fmla="*/ 42 h 65"/>
                <a:gd name="T18" fmla="*/ 55 w 129"/>
                <a:gd name="T19" fmla="*/ 65 h 65"/>
                <a:gd name="T20" fmla="*/ 55 w 129"/>
                <a:gd name="T21" fmla="*/ 39 h 65"/>
                <a:gd name="T22" fmla="*/ 42 w 129"/>
                <a:gd name="T23" fmla="*/ 54 h 65"/>
                <a:gd name="T24" fmla="*/ 36 w 129"/>
                <a:gd name="T25" fmla="*/ 34 h 65"/>
                <a:gd name="T26" fmla="*/ 16 w 129"/>
                <a:gd name="T27" fmla="*/ 57 h 65"/>
                <a:gd name="T28" fmla="*/ 18 w 129"/>
                <a:gd name="T29" fmla="*/ 28 h 65"/>
                <a:gd name="T30" fmla="*/ 1 w 129"/>
                <a:gd name="T31" fmla="*/ 43 h 65"/>
                <a:gd name="T32" fmla="*/ 16 w 129"/>
                <a:gd name="T33" fmla="*/ 21 h 65"/>
                <a:gd name="T34" fmla="*/ 70 w 129"/>
                <a:gd name="T35" fmla="*/ 0 h 65"/>
                <a:gd name="T36" fmla="*/ 110 w 129"/>
                <a:gd name="T37" fmla="*/ 9 h 65"/>
                <a:gd name="T38" fmla="*/ 110 w 129"/>
                <a:gd name="T39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3" name="手繪多邊形 63"/>
            <p:cNvSpPr>
              <a:spLocks/>
            </p:cNvSpPr>
            <p:nvPr/>
          </p:nvSpPr>
          <p:spPr bwMode="auto">
            <a:xfrm>
              <a:off x="3457" y="2073"/>
              <a:ext cx="779" cy="357"/>
            </a:xfrm>
            <a:custGeom>
              <a:avLst/>
              <a:gdLst>
                <a:gd name="T0" fmla="*/ 193 w 330"/>
                <a:gd name="T1" fmla="*/ 0 h 151"/>
                <a:gd name="T2" fmla="*/ 260 w 330"/>
                <a:gd name="T3" fmla="*/ 3 h 151"/>
                <a:gd name="T4" fmla="*/ 320 w 330"/>
                <a:gd name="T5" fmla="*/ 7 h 151"/>
                <a:gd name="T6" fmla="*/ 322 w 330"/>
                <a:gd name="T7" fmla="*/ 42 h 151"/>
                <a:gd name="T8" fmla="*/ 218 w 330"/>
                <a:gd name="T9" fmla="*/ 40 h 151"/>
                <a:gd name="T10" fmla="*/ 224 w 330"/>
                <a:gd name="T11" fmla="*/ 137 h 151"/>
                <a:gd name="T12" fmla="*/ 101 w 330"/>
                <a:gd name="T13" fmla="*/ 143 h 151"/>
                <a:gd name="T14" fmla="*/ 101 w 330"/>
                <a:gd name="T15" fmla="*/ 39 h 151"/>
                <a:gd name="T16" fmla="*/ 9 w 330"/>
                <a:gd name="T17" fmla="*/ 34 h 151"/>
                <a:gd name="T18" fmla="*/ 13 w 330"/>
                <a:gd name="T19" fmla="*/ 3 h 151"/>
                <a:gd name="T20" fmla="*/ 137 w 330"/>
                <a:gd name="T21" fmla="*/ 1 h 151"/>
                <a:gd name="T22" fmla="*/ 193 w 330"/>
                <a:gd name="T23" fmla="*/ 0 h 151"/>
                <a:gd name="T24" fmla="*/ 193 w 330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solidFill>
                  <a:schemeClr val="accent6"/>
                </a:solidFill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4" name="手繪多邊形 64"/>
            <p:cNvSpPr>
              <a:spLocks/>
            </p:cNvSpPr>
            <p:nvPr/>
          </p:nvSpPr>
          <p:spPr bwMode="auto">
            <a:xfrm>
              <a:off x="3702" y="1828"/>
              <a:ext cx="300" cy="304"/>
            </a:xfrm>
            <a:custGeom>
              <a:avLst/>
              <a:gdLst>
                <a:gd name="T0" fmla="*/ 63 w 127"/>
                <a:gd name="T1" fmla="*/ 3 h 129"/>
                <a:gd name="T2" fmla="*/ 120 w 127"/>
                <a:gd name="T3" fmla="*/ 65 h 129"/>
                <a:gd name="T4" fmla="*/ 3 w 127"/>
                <a:gd name="T5" fmla="*/ 61 h 129"/>
                <a:gd name="T6" fmla="*/ 63 w 127"/>
                <a:gd name="T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5" name="手繪多邊形 65"/>
            <p:cNvSpPr>
              <a:spLocks/>
            </p:cNvSpPr>
            <p:nvPr/>
          </p:nvSpPr>
          <p:spPr bwMode="auto">
            <a:xfrm>
              <a:off x="3679" y="2043"/>
              <a:ext cx="311" cy="115"/>
            </a:xfrm>
            <a:custGeom>
              <a:avLst/>
              <a:gdLst>
                <a:gd name="T0" fmla="*/ 83 w 132"/>
                <a:gd name="T1" fmla="*/ 0 h 49"/>
                <a:gd name="T2" fmla="*/ 127 w 132"/>
                <a:gd name="T3" fmla="*/ 27 h 49"/>
                <a:gd name="T4" fmla="*/ 94 w 132"/>
                <a:gd name="T5" fmla="*/ 19 h 49"/>
                <a:gd name="T6" fmla="*/ 93 w 132"/>
                <a:gd name="T7" fmla="*/ 49 h 49"/>
                <a:gd name="T8" fmla="*/ 69 w 132"/>
                <a:gd name="T9" fmla="*/ 21 h 49"/>
                <a:gd name="T10" fmla="*/ 47 w 132"/>
                <a:gd name="T11" fmla="*/ 47 h 49"/>
                <a:gd name="T12" fmla="*/ 38 w 132"/>
                <a:gd name="T13" fmla="*/ 18 h 49"/>
                <a:gd name="T14" fmla="*/ 0 w 132"/>
                <a:gd name="T15" fmla="*/ 26 h 49"/>
                <a:gd name="T16" fmla="*/ 49 w 132"/>
                <a:gd name="T17" fmla="*/ 0 h 49"/>
                <a:gd name="T18" fmla="*/ 83 w 132"/>
                <a:gd name="T19" fmla="*/ 0 h 49"/>
                <a:gd name="T20" fmla="*/ 83 w 132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6" name="手繪多邊形 66"/>
            <p:cNvSpPr>
              <a:spLocks/>
            </p:cNvSpPr>
            <p:nvPr/>
          </p:nvSpPr>
          <p:spPr bwMode="auto">
            <a:xfrm>
              <a:off x="3665" y="2376"/>
              <a:ext cx="325" cy="113"/>
            </a:xfrm>
            <a:custGeom>
              <a:avLst/>
              <a:gdLst>
                <a:gd name="T0" fmla="*/ 107 w 138"/>
                <a:gd name="T1" fmla="*/ 0 h 48"/>
                <a:gd name="T2" fmla="*/ 133 w 138"/>
                <a:gd name="T3" fmla="*/ 24 h 48"/>
                <a:gd name="T4" fmla="*/ 113 w 138"/>
                <a:gd name="T5" fmla="*/ 22 h 48"/>
                <a:gd name="T6" fmla="*/ 111 w 138"/>
                <a:gd name="T7" fmla="*/ 48 h 48"/>
                <a:gd name="T8" fmla="*/ 75 w 138"/>
                <a:gd name="T9" fmla="*/ 31 h 48"/>
                <a:gd name="T10" fmla="*/ 66 w 138"/>
                <a:gd name="T11" fmla="*/ 46 h 48"/>
                <a:gd name="T12" fmla="*/ 44 w 138"/>
                <a:gd name="T13" fmla="*/ 30 h 48"/>
                <a:gd name="T14" fmla="*/ 24 w 138"/>
                <a:gd name="T15" fmla="*/ 44 h 48"/>
                <a:gd name="T16" fmla="*/ 20 w 138"/>
                <a:gd name="T17" fmla="*/ 27 h 48"/>
                <a:gd name="T18" fmla="*/ 3 w 138"/>
                <a:gd name="T19" fmla="*/ 31 h 48"/>
                <a:gd name="T20" fmla="*/ 22 w 138"/>
                <a:gd name="T21" fmla="*/ 11 h 48"/>
                <a:gd name="T22" fmla="*/ 107 w 138"/>
                <a:gd name="T23" fmla="*/ 0 h 48"/>
                <a:gd name="T24" fmla="*/ 107 w 13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7" name="手繪多邊形 67"/>
            <p:cNvSpPr>
              <a:spLocks/>
            </p:cNvSpPr>
            <p:nvPr/>
          </p:nvSpPr>
          <p:spPr bwMode="auto">
            <a:xfrm>
              <a:off x="3650" y="1563"/>
              <a:ext cx="399" cy="369"/>
            </a:xfrm>
            <a:custGeom>
              <a:avLst/>
              <a:gdLst>
                <a:gd name="T0" fmla="*/ 169 w 169"/>
                <a:gd name="T1" fmla="*/ 129 h 156"/>
                <a:gd name="T2" fmla="*/ 107 w 169"/>
                <a:gd name="T3" fmla="*/ 141 h 156"/>
                <a:gd name="T4" fmla="*/ 2 w 169"/>
                <a:gd name="T5" fmla="*/ 127 h 156"/>
                <a:gd name="T6" fmla="*/ 53 w 169"/>
                <a:gd name="T7" fmla="*/ 111 h 156"/>
                <a:gd name="T8" fmla="*/ 54 w 169"/>
                <a:gd name="T9" fmla="*/ 47 h 156"/>
                <a:gd name="T10" fmla="*/ 16 w 169"/>
                <a:gd name="T11" fmla="*/ 44 h 156"/>
                <a:gd name="T12" fmla="*/ 15 w 169"/>
                <a:gd name="T13" fmla="*/ 10 h 156"/>
                <a:gd name="T14" fmla="*/ 0 w 169"/>
                <a:gd name="T15" fmla="*/ 5 h 156"/>
                <a:gd name="T16" fmla="*/ 22 w 169"/>
                <a:gd name="T17" fmla="*/ 4 h 156"/>
                <a:gd name="T18" fmla="*/ 20 w 169"/>
                <a:gd name="T19" fmla="*/ 29 h 156"/>
                <a:gd name="T20" fmla="*/ 26 w 169"/>
                <a:gd name="T21" fmla="*/ 39 h 156"/>
                <a:gd name="T22" fmla="*/ 58 w 169"/>
                <a:gd name="T23" fmla="*/ 31 h 156"/>
                <a:gd name="T24" fmla="*/ 111 w 169"/>
                <a:gd name="T25" fmla="*/ 84 h 156"/>
                <a:gd name="T26" fmla="*/ 116 w 169"/>
                <a:gd name="T27" fmla="*/ 1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solidFill>
                  <a:schemeClr val="accent6"/>
                </a:solidFill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8" name="手繪多邊形 68"/>
            <p:cNvSpPr>
              <a:spLocks/>
            </p:cNvSpPr>
            <p:nvPr/>
          </p:nvSpPr>
          <p:spPr bwMode="auto">
            <a:xfrm>
              <a:off x="3863" y="1920"/>
              <a:ext cx="66" cy="40"/>
            </a:xfrm>
            <a:custGeom>
              <a:avLst/>
              <a:gdLst>
                <a:gd name="T0" fmla="*/ 21 w 28"/>
                <a:gd name="T1" fmla="*/ 0 h 17"/>
                <a:gd name="T2" fmla="*/ 13 w 28"/>
                <a:gd name="T3" fmla="*/ 17 h 17"/>
                <a:gd name="T4" fmla="*/ 4 w 28"/>
                <a:gd name="T5" fmla="*/ 0 h 17"/>
                <a:gd name="T6" fmla="*/ 15 w 28"/>
                <a:gd name="T7" fmla="*/ 12 h 17"/>
                <a:gd name="T8" fmla="*/ 21 w 2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9" name="手繪多邊形 69"/>
            <p:cNvSpPr>
              <a:spLocks/>
            </p:cNvSpPr>
            <p:nvPr/>
          </p:nvSpPr>
          <p:spPr bwMode="auto">
            <a:xfrm>
              <a:off x="3780" y="1920"/>
              <a:ext cx="62" cy="40"/>
            </a:xfrm>
            <a:custGeom>
              <a:avLst/>
              <a:gdLst>
                <a:gd name="T0" fmla="*/ 20 w 26"/>
                <a:gd name="T1" fmla="*/ 0 h 17"/>
                <a:gd name="T2" fmla="*/ 12 w 26"/>
                <a:gd name="T3" fmla="*/ 17 h 17"/>
                <a:gd name="T4" fmla="*/ 3 w 26"/>
                <a:gd name="T5" fmla="*/ 0 h 17"/>
                <a:gd name="T6" fmla="*/ 13 w 26"/>
                <a:gd name="T7" fmla="*/ 12 h 17"/>
                <a:gd name="T8" fmla="*/ 20 w 2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0" name="手繪多邊形 70"/>
            <p:cNvSpPr>
              <a:spLocks/>
            </p:cNvSpPr>
            <p:nvPr/>
          </p:nvSpPr>
          <p:spPr bwMode="auto">
            <a:xfrm>
              <a:off x="3709" y="1948"/>
              <a:ext cx="291" cy="130"/>
            </a:xfrm>
            <a:custGeom>
              <a:avLst/>
              <a:gdLst>
                <a:gd name="T0" fmla="*/ 0 w 123"/>
                <a:gd name="T1" fmla="*/ 17 h 55"/>
                <a:gd name="T2" fmla="*/ 39 w 123"/>
                <a:gd name="T3" fmla="*/ 52 h 55"/>
                <a:gd name="T4" fmla="*/ 111 w 123"/>
                <a:gd name="T5" fmla="*/ 32 h 55"/>
                <a:gd name="T6" fmla="*/ 118 w 123"/>
                <a:gd name="T7" fmla="*/ 0 h 55"/>
                <a:gd name="T8" fmla="*/ 89 w 123"/>
                <a:gd name="T9" fmla="*/ 42 h 55"/>
                <a:gd name="T10" fmla="*/ 28 w 123"/>
                <a:gd name="T11" fmla="*/ 41 h 55"/>
                <a:gd name="T12" fmla="*/ 0 w 123"/>
                <a:gd name="T13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1" name="手繪多邊形 71"/>
            <p:cNvSpPr>
              <a:spLocks/>
            </p:cNvSpPr>
            <p:nvPr/>
          </p:nvSpPr>
          <p:spPr bwMode="auto">
            <a:xfrm>
              <a:off x="3745" y="1981"/>
              <a:ext cx="196" cy="29"/>
            </a:xfrm>
            <a:custGeom>
              <a:avLst/>
              <a:gdLst>
                <a:gd name="T0" fmla="*/ 78 w 83"/>
                <a:gd name="T1" fmla="*/ 3 h 12"/>
                <a:gd name="T2" fmla="*/ 40 w 83"/>
                <a:gd name="T3" fmla="*/ 7 h 12"/>
                <a:gd name="T4" fmla="*/ 5 w 83"/>
                <a:gd name="T5" fmla="*/ 0 h 12"/>
                <a:gd name="T6" fmla="*/ 0 w 83"/>
                <a:gd name="T7" fmla="*/ 0 h 12"/>
                <a:gd name="T8" fmla="*/ 39 w 83"/>
                <a:gd name="T9" fmla="*/ 12 h 12"/>
                <a:gd name="T10" fmla="*/ 83 w 83"/>
                <a:gd name="T11" fmla="*/ 5 h 12"/>
                <a:gd name="T12" fmla="*/ 78 w 83"/>
                <a:gd name="T13" fmla="*/ 3 h 12"/>
                <a:gd name="T14" fmla="*/ 78 w 83"/>
                <a:gd name="T1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2" name="手繪多邊形 72"/>
            <p:cNvSpPr>
              <a:spLocks/>
            </p:cNvSpPr>
            <p:nvPr/>
          </p:nvSpPr>
          <p:spPr bwMode="auto">
            <a:xfrm>
              <a:off x="3721" y="1943"/>
              <a:ext cx="59" cy="55"/>
            </a:xfrm>
            <a:custGeom>
              <a:avLst/>
              <a:gdLst>
                <a:gd name="T0" fmla="*/ 10 w 25"/>
                <a:gd name="T1" fmla="*/ 4 h 23"/>
                <a:gd name="T2" fmla="*/ 20 w 25"/>
                <a:gd name="T3" fmla="*/ 8 h 23"/>
                <a:gd name="T4" fmla="*/ 14 w 25"/>
                <a:gd name="T5" fmla="*/ 22 h 23"/>
                <a:gd name="T6" fmla="*/ 10 w 25"/>
                <a:gd name="T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3" name="手繪多邊形 73"/>
            <p:cNvSpPr>
              <a:spLocks/>
            </p:cNvSpPr>
            <p:nvPr/>
          </p:nvSpPr>
          <p:spPr bwMode="auto">
            <a:xfrm>
              <a:off x="3912" y="1960"/>
              <a:ext cx="50" cy="52"/>
            </a:xfrm>
            <a:custGeom>
              <a:avLst/>
              <a:gdLst>
                <a:gd name="T0" fmla="*/ 13 w 21"/>
                <a:gd name="T1" fmla="*/ 1 h 22"/>
                <a:gd name="T2" fmla="*/ 21 w 21"/>
                <a:gd name="T3" fmla="*/ 9 h 22"/>
                <a:gd name="T4" fmla="*/ 7 w 21"/>
                <a:gd name="T5" fmla="*/ 17 h 22"/>
                <a:gd name="T6" fmla="*/ 13 w 21"/>
                <a:gd name="T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4" name="手繪多邊形 74"/>
            <p:cNvSpPr>
              <a:spLocks/>
            </p:cNvSpPr>
            <p:nvPr/>
          </p:nvSpPr>
          <p:spPr bwMode="auto">
            <a:xfrm>
              <a:off x="3724" y="2187"/>
              <a:ext cx="103" cy="116"/>
            </a:xfrm>
            <a:custGeom>
              <a:avLst/>
              <a:gdLst>
                <a:gd name="T0" fmla="*/ 3 w 44"/>
                <a:gd name="T1" fmla="*/ 3 h 49"/>
                <a:gd name="T2" fmla="*/ 38 w 44"/>
                <a:gd name="T3" fmla="*/ 4 h 49"/>
                <a:gd name="T4" fmla="*/ 37 w 44"/>
                <a:gd name="T5" fmla="*/ 45 h 49"/>
                <a:gd name="T6" fmla="*/ 1 w 44"/>
                <a:gd name="T7" fmla="*/ 41 h 49"/>
                <a:gd name="T8" fmla="*/ 3 w 44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solidFill>
                  <a:schemeClr val="accent6">
                    <a:lumMod val="75000"/>
                  </a:schemeClr>
                </a:solidFill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5" name="手繪多邊形 75"/>
            <p:cNvSpPr>
              <a:spLocks/>
            </p:cNvSpPr>
            <p:nvPr/>
          </p:nvSpPr>
          <p:spPr bwMode="auto">
            <a:xfrm>
              <a:off x="3768" y="1754"/>
              <a:ext cx="163" cy="88"/>
            </a:xfrm>
            <a:custGeom>
              <a:avLst/>
              <a:gdLst>
                <a:gd name="T0" fmla="*/ 66 w 69"/>
                <a:gd name="T1" fmla="*/ 31 h 37"/>
                <a:gd name="T2" fmla="*/ 2 w 69"/>
                <a:gd name="T3" fmla="*/ 31 h 37"/>
                <a:gd name="T4" fmla="*/ 4 w 69"/>
                <a:gd name="T5" fmla="*/ 5 h 37"/>
                <a:gd name="T6" fmla="*/ 61 w 69"/>
                <a:gd name="T7" fmla="*/ 3 h 37"/>
                <a:gd name="T8" fmla="*/ 66 w 69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solidFill>
                  <a:schemeClr val="accent6">
                    <a:lumMod val="75000"/>
                  </a:schemeClr>
                </a:solidFill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6" name="手繪多邊形 76"/>
            <p:cNvSpPr>
              <a:spLocks/>
            </p:cNvSpPr>
            <p:nvPr/>
          </p:nvSpPr>
          <p:spPr bwMode="auto">
            <a:xfrm>
              <a:off x="3719" y="2407"/>
              <a:ext cx="243" cy="35"/>
            </a:xfrm>
            <a:custGeom>
              <a:avLst/>
              <a:gdLst>
                <a:gd name="T0" fmla="*/ 103 w 103"/>
                <a:gd name="T1" fmla="*/ 0 h 15"/>
                <a:gd name="T2" fmla="*/ 0 w 103"/>
                <a:gd name="T3" fmla="*/ 3 h 15"/>
                <a:gd name="T4" fmla="*/ 103 w 10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7" name="手繪多邊形 77"/>
            <p:cNvSpPr>
              <a:spLocks/>
            </p:cNvSpPr>
            <p:nvPr/>
          </p:nvSpPr>
          <p:spPr bwMode="auto">
            <a:xfrm>
              <a:off x="3835" y="2116"/>
              <a:ext cx="14" cy="284"/>
            </a:xfrm>
            <a:custGeom>
              <a:avLst/>
              <a:gdLst>
                <a:gd name="T0" fmla="*/ 1 w 6"/>
                <a:gd name="T1" fmla="*/ 0 h 120"/>
                <a:gd name="T2" fmla="*/ 1 w 6"/>
                <a:gd name="T3" fmla="*/ 15 h 120"/>
                <a:gd name="T4" fmla="*/ 2 w 6"/>
                <a:gd name="T5" fmla="*/ 33 h 120"/>
                <a:gd name="T6" fmla="*/ 2 w 6"/>
                <a:gd name="T7" fmla="*/ 60 h 120"/>
                <a:gd name="T8" fmla="*/ 2 w 6"/>
                <a:gd name="T9" fmla="*/ 88 h 120"/>
                <a:gd name="T10" fmla="*/ 0 w 6"/>
                <a:gd name="T11" fmla="*/ 120 h 120"/>
                <a:gd name="T12" fmla="*/ 6 w 6"/>
                <a:gd name="T13" fmla="*/ 90 h 120"/>
                <a:gd name="T14" fmla="*/ 6 w 6"/>
                <a:gd name="T15" fmla="*/ 36 h 120"/>
                <a:gd name="T16" fmla="*/ 1 w 6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8" name="手繪多邊形 78"/>
            <p:cNvSpPr>
              <a:spLocks/>
            </p:cNvSpPr>
            <p:nvPr/>
          </p:nvSpPr>
          <p:spPr bwMode="auto">
            <a:xfrm>
              <a:off x="4170" y="1941"/>
              <a:ext cx="19" cy="17"/>
            </a:xfrm>
            <a:custGeom>
              <a:avLst/>
              <a:gdLst>
                <a:gd name="T0" fmla="*/ 8 w 8"/>
                <a:gd name="T1" fmla="*/ 3 h 7"/>
                <a:gd name="T2" fmla="*/ 4 w 8"/>
                <a:gd name="T3" fmla="*/ 7 h 7"/>
                <a:gd name="T4" fmla="*/ 0 w 8"/>
                <a:gd name="T5" fmla="*/ 3 h 7"/>
                <a:gd name="T6" fmla="*/ 3 w 8"/>
                <a:gd name="T7" fmla="*/ 0 h 7"/>
                <a:gd name="T8" fmla="*/ 8 w 8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289" name="群組 5"/>
          <p:cNvGrpSpPr>
            <a:grpSpLocks noChangeAspect="1"/>
          </p:cNvGrpSpPr>
          <p:nvPr/>
        </p:nvGrpSpPr>
        <p:grpSpPr bwMode="auto">
          <a:xfrm>
            <a:off x="7988059" y="2988645"/>
            <a:ext cx="2439575" cy="3074765"/>
            <a:chOff x="2968" y="1107"/>
            <a:chExt cx="1736" cy="2188"/>
          </a:xfrm>
        </p:grpSpPr>
        <p:sp>
          <p:nvSpPr>
            <p:cNvPr id="290" name="手繪多邊形​​ 6"/>
            <p:cNvSpPr>
              <a:spLocks/>
            </p:cNvSpPr>
            <p:nvPr/>
          </p:nvSpPr>
          <p:spPr bwMode="auto">
            <a:xfrm>
              <a:off x="3043" y="1455"/>
              <a:ext cx="518" cy="649"/>
            </a:xfrm>
            <a:custGeom>
              <a:avLst/>
              <a:gdLst>
                <a:gd name="T0" fmla="*/ 124 w 219"/>
                <a:gd name="T1" fmla="*/ 41 h 275"/>
                <a:gd name="T2" fmla="*/ 119 w 219"/>
                <a:gd name="T3" fmla="*/ 39 h 275"/>
                <a:gd name="T4" fmla="*/ 137 w 219"/>
                <a:gd name="T5" fmla="*/ 2 h 275"/>
                <a:gd name="T6" fmla="*/ 117 w 219"/>
                <a:gd name="T7" fmla="*/ 36 h 275"/>
                <a:gd name="T8" fmla="*/ 101 w 219"/>
                <a:gd name="T9" fmla="*/ 0 h 275"/>
                <a:gd name="T10" fmla="*/ 112 w 219"/>
                <a:gd name="T11" fmla="*/ 37 h 275"/>
                <a:gd name="T12" fmla="*/ 0 w 219"/>
                <a:gd name="T13" fmla="*/ 73 h 275"/>
                <a:gd name="T14" fmla="*/ 59 w 219"/>
                <a:gd name="T15" fmla="*/ 70 h 275"/>
                <a:gd name="T16" fmla="*/ 140 w 219"/>
                <a:gd name="T17" fmla="*/ 235 h 275"/>
                <a:gd name="T18" fmla="*/ 219 w 219"/>
                <a:gd name="T19" fmla="*/ 230 h 275"/>
                <a:gd name="T20" fmla="*/ 124 w 219"/>
                <a:gd name="T21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1" name="橢圓​​ 7"/>
            <p:cNvSpPr>
              <a:spLocks noChangeArrowheads="1"/>
            </p:cNvSpPr>
            <p:nvPr/>
          </p:nvSpPr>
          <p:spPr bwMode="auto">
            <a:xfrm>
              <a:off x="3225" y="1551"/>
              <a:ext cx="47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2" name="手繪多邊形​ 8"/>
            <p:cNvSpPr>
              <a:spLocks/>
            </p:cNvSpPr>
            <p:nvPr/>
          </p:nvSpPr>
          <p:spPr bwMode="auto">
            <a:xfrm>
              <a:off x="3801" y="2488"/>
              <a:ext cx="86" cy="807"/>
            </a:xfrm>
            <a:custGeom>
              <a:avLst/>
              <a:gdLst>
                <a:gd name="T0" fmla="*/ 0 w 97"/>
                <a:gd name="T1" fmla="*/ 0 h 673"/>
                <a:gd name="T2" fmla="*/ 19 w 97"/>
                <a:gd name="T3" fmla="*/ 673 h 673"/>
                <a:gd name="T4" fmla="*/ 97 w 97"/>
                <a:gd name="T5" fmla="*/ 673 h 673"/>
                <a:gd name="T6" fmla="*/ 85 w 97"/>
                <a:gd name="T7" fmla="*/ 47 h 673"/>
                <a:gd name="T8" fmla="*/ 0 w 97"/>
                <a:gd name="T9" fmla="*/ 0 h 673"/>
                <a:gd name="T10" fmla="*/ 0 w 97"/>
                <a:gd name="T11" fmla="*/ 0 h 673"/>
                <a:gd name="T12" fmla="*/ 0 w 97"/>
                <a:gd name="T1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3" name="手繪多邊形​ 9"/>
            <p:cNvSpPr>
              <a:spLocks/>
            </p:cNvSpPr>
            <p:nvPr/>
          </p:nvSpPr>
          <p:spPr bwMode="auto">
            <a:xfrm>
              <a:off x="3586" y="2513"/>
              <a:ext cx="553" cy="286"/>
            </a:xfrm>
            <a:custGeom>
              <a:avLst/>
              <a:gdLst>
                <a:gd name="T0" fmla="*/ 35 w 234"/>
                <a:gd name="T1" fmla="*/ 17 h 121"/>
                <a:gd name="T2" fmla="*/ 2 w 234"/>
                <a:gd name="T3" fmla="*/ 78 h 121"/>
                <a:gd name="T4" fmla="*/ 26 w 234"/>
                <a:gd name="T5" fmla="*/ 60 h 121"/>
                <a:gd name="T6" fmla="*/ 28 w 234"/>
                <a:gd name="T7" fmla="*/ 107 h 121"/>
                <a:gd name="T8" fmla="*/ 53 w 234"/>
                <a:gd name="T9" fmla="*/ 81 h 121"/>
                <a:gd name="T10" fmla="*/ 61 w 234"/>
                <a:gd name="T11" fmla="*/ 115 h 121"/>
                <a:gd name="T12" fmla="*/ 72 w 234"/>
                <a:gd name="T13" fmla="*/ 67 h 121"/>
                <a:gd name="T14" fmla="*/ 94 w 234"/>
                <a:gd name="T15" fmla="*/ 117 h 121"/>
                <a:gd name="T16" fmla="*/ 101 w 234"/>
                <a:gd name="T17" fmla="*/ 76 h 121"/>
                <a:gd name="T18" fmla="*/ 134 w 234"/>
                <a:gd name="T19" fmla="*/ 121 h 121"/>
                <a:gd name="T20" fmla="*/ 134 w 234"/>
                <a:gd name="T21" fmla="*/ 72 h 121"/>
                <a:gd name="T22" fmla="*/ 158 w 234"/>
                <a:gd name="T23" fmla="*/ 98 h 121"/>
                <a:gd name="T24" fmla="*/ 169 w 234"/>
                <a:gd name="T25" fmla="*/ 62 h 121"/>
                <a:gd name="T26" fmla="*/ 205 w 234"/>
                <a:gd name="T27" fmla="*/ 105 h 121"/>
                <a:gd name="T28" fmla="*/ 202 w 234"/>
                <a:gd name="T29" fmla="*/ 52 h 121"/>
                <a:gd name="T30" fmla="*/ 233 w 234"/>
                <a:gd name="T31" fmla="*/ 79 h 121"/>
                <a:gd name="T32" fmla="*/ 205 w 234"/>
                <a:gd name="T33" fmla="*/ 38 h 121"/>
                <a:gd name="T34" fmla="*/ 107 w 234"/>
                <a:gd name="T35" fmla="*/ 0 h 121"/>
                <a:gd name="T36" fmla="*/ 35 w 234"/>
                <a:gd name="T37" fmla="*/ 17 h 121"/>
                <a:gd name="T38" fmla="*/ 35 w 234"/>
                <a:gd name="T39" fmla="*/ 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4" name="手繪多邊形​​ 10"/>
            <p:cNvSpPr>
              <a:spLocks/>
            </p:cNvSpPr>
            <p:nvPr/>
          </p:nvSpPr>
          <p:spPr bwMode="auto">
            <a:xfrm>
              <a:off x="3124" y="1939"/>
              <a:ext cx="1417" cy="763"/>
            </a:xfrm>
            <a:custGeom>
              <a:avLst/>
              <a:gdLst>
                <a:gd name="T0" fmla="*/ 576 w 600"/>
                <a:gd name="T1" fmla="*/ 6 h 323"/>
                <a:gd name="T2" fmla="*/ 351 w 600"/>
                <a:gd name="T3" fmla="*/ 2 h 323"/>
                <a:gd name="T4" fmla="*/ 249 w 600"/>
                <a:gd name="T5" fmla="*/ 0 h 323"/>
                <a:gd name="T6" fmla="*/ 128 w 600"/>
                <a:gd name="T7" fmla="*/ 8 h 323"/>
                <a:gd name="T8" fmla="*/ 19 w 600"/>
                <a:gd name="T9" fmla="*/ 13 h 323"/>
                <a:gd name="T10" fmla="*/ 15 w 600"/>
                <a:gd name="T11" fmla="*/ 79 h 323"/>
                <a:gd name="T12" fmla="*/ 204 w 600"/>
                <a:gd name="T13" fmla="*/ 76 h 323"/>
                <a:gd name="T14" fmla="*/ 194 w 600"/>
                <a:gd name="T15" fmla="*/ 251 h 323"/>
                <a:gd name="T16" fmla="*/ 210 w 600"/>
                <a:gd name="T17" fmla="*/ 258 h 323"/>
                <a:gd name="T18" fmla="*/ 198 w 600"/>
                <a:gd name="T19" fmla="*/ 279 h 323"/>
                <a:gd name="T20" fmla="*/ 235 w 600"/>
                <a:gd name="T21" fmla="*/ 275 h 323"/>
                <a:gd name="T22" fmla="*/ 238 w 600"/>
                <a:gd name="T23" fmla="*/ 323 h 323"/>
                <a:gd name="T24" fmla="*/ 305 w 600"/>
                <a:gd name="T25" fmla="*/ 292 h 323"/>
                <a:gd name="T26" fmla="*/ 321 w 600"/>
                <a:gd name="T27" fmla="*/ 318 h 323"/>
                <a:gd name="T28" fmla="*/ 361 w 600"/>
                <a:gd name="T29" fmla="*/ 290 h 323"/>
                <a:gd name="T30" fmla="*/ 398 w 600"/>
                <a:gd name="T31" fmla="*/ 316 h 323"/>
                <a:gd name="T32" fmla="*/ 405 w 600"/>
                <a:gd name="T33" fmla="*/ 285 h 323"/>
                <a:gd name="T34" fmla="*/ 435 w 600"/>
                <a:gd name="T35" fmla="*/ 292 h 323"/>
                <a:gd name="T36" fmla="*/ 412 w 600"/>
                <a:gd name="T37" fmla="*/ 264 h 323"/>
                <a:gd name="T38" fmla="*/ 417 w 600"/>
                <a:gd name="T39" fmla="*/ 261 h 323"/>
                <a:gd name="T40" fmla="*/ 417 w 600"/>
                <a:gd name="T41" fmla="*/ 74 h 323"/>
                <a:gd name="T42" fmla="*/ 584 w 600"/>
                <a:gd name="T43" fmla="*/ 65 h 323"/>
                <a:gd name="T44" fmla="*/ 576 w 600"/>
                <a:gd name="T45" fmla="*/ 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5" name="手繪多邊形​​ 11"/>
            <p:cNvSpPr>
              <a:spLocks/>
            </p:cNvSpPr>
            <p:nvPr/>
          </p:nvSpPr>
          <p:spPr bwMode="auto">
            <a:xfrm>
              <a:off x="4453" y="1967"/>
              <a:ext cx="251" cy="175"/>
            </a:xfrm>
            <a:custGeom>
              <a:avLst/>
              <a:gdLst>
                <a:gd name="T0" fmla="*/ 16 w 106"/>
                <a:gd name="T1" fmla="*/ 4 h 74"/>
                <a:gd name="T2" fmla="*/ 95 w 106"/>
                <a:gd name="T3" fmla="*/ 18 h 74"/>
                <a:gd name="T4" fmla="*/ 66 w 106"/>
                <a:gd name="T5" fmla="*/ 21 h 74"/>
                <a:gd name="T6" fmla="*/ 106 w 106"/>
                <a:gd name="T7" fmla="*/ 53 h 74"/>
                <a:gd name="T8" fmla="*/ 53 w 106"/>
                <a:gd name="T9" fmla="*/ 39 h 74"/>
                <a:gd name="T10" fmla="*/ 80 w 106"/>
                <a:gd name="T11" fmla="*/ 74 h 74"/>
                <a:gd name="T12" fmla="*/ 16 w 106"/>
                <a:gd name="T13" fmla="*/ 46 h 74"/>
                <a:gd name="T14" fmla="*/ 18 w 106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6" name="手繪多邊形​​ 12"/>
            <p:cNvSpPr>
              <a:spLocks/>
            </p:cNvSpPr>
            <p:nvPr/>
          </p:nvSpPr>
          <p:spPr bwMode="auto">
            <a:xfrm>
              <a:off x="2968" y="1967"/>
              <a:ext cx="248" cy="175"/>
            </a:xfrm>
            <a:custGeom>
              <a:avLst/>
              <a:gdLst>
                <a:gd name="T0" fmla="*/ 89 w 105"/>
                <a:gd name="T1" fmla="*/ 4 h 74"/>
                <a:gd name="T2" fmla="*/ 10 w 105"/>
                <a:gd name="T3" fmla="*/ 18 h 74"/>
                <a:gd name="T4" fmla="*/ 40 w 105"/>
                <a:gd name="T5" fmla="*/ 21 h 74"/>
                <a:gd name="T6" fmla="*/ 0 w 105"/>
                <a:gd name="T7" fmla="*/ 53 h 74"/>
                <a:gd name="T8" fmla="*/ 52 w 105"/>
                <a:gd name="T9" fmla="*/ 39 h 74"/>
                <a:gd name="T10" fmla="*/ 26 w 105"/>
                <a:gd name="T11" fmla="*/ 74 h 74"/>
                <a:gd name="T12" fmla="*/ 89 w 105"/>
                <a:gd name="T13" fmla="*/ 46 h 74"/>
                <a:gd name="T14" fmla="*/ 87 w 105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7" name="手繪多邊形 13"/>
            <p:cNvSpPr>
              <a:spLocks/>
            </p:cNvSpPr>
            <p:nvPr/>
          </p:nvSpPr>
          <p:spPr bwMode="auto">
            <a:xfrm>
              <a:off x="3549" y="1495"/>
              <a:ext cx="548" cy="557"/>
            </a:xfrm>
            <a:custGeom>
              <a:avLst/>
              <a:gdLst>
                <a:gd name="T0" fmla="*/ 116 w 232"/>
                <a:gd name="T1" fmla="*/ 5 h 236"/>
                <a:gd name="T2" fmla="*/ 13 w 232"/>
                <a:gd name="T3" fmla="*/ 119 h 236"/>
                <a:gd name="T4" fmla="*/ 227 w 232"/>
                <a:gd name="T5" fmla="*/ 111 h 236"/>
                <a:gd name="T6" fmla="*/ 116 w 232"/>
                <a:gd name="T7" fmla="*/ 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8" name="手繪多邊形​​ 14"/>
            <p:cNvSpPr>
              <a:spLocks/>
            </p:cNvSpPr>
            <p:nvPr/>
          </p:nvSpPr>
          <p:spPr bwMode="auto">
            <a:xfrm>
              <a:off x="3572" y="1889"/>
              <a:ext cx="567" cy="208"/>
            </a:xfrm>
            <a:custGeom>
              <a:avLst/>
              <a:gdLst>
                <a:gd name="T0" fmla="*/ 89 w 240"/>
                <a:gd name="T1" fmla="*/ 0 h 88"/>
                <a:gd name="T2" fmla="*/ 9 w 240"/>
                <a:gd name="T3" fmla="*/ 49 h 88"/>
                <a:gd name="T4" fmla="*/ 69 w 240"/>
                <a:gd name="T5" fmla="*/ 33 h 88"/>
                <a:gd name="T6" fmla="*/ 70 w 240"/>
                <a:gd name="T7" fmla="*/ 88 h 88"/>
                <a:gd name="T8" fmla="*/ 116 w 240"/>
                <a:gd name="T9" fmla="*/ 37 h 88"/>
                <a:gd name="T10" fmla="*/ 155 w 240"/>
                <a:gd name="T11" fmla="*/ 84 h 88"/>
                <a:gd name="T12" fmla="*/ 171 w 240"/>
                <a:gd name="T13" fmla="*/ 31 h 88"/>
                <a:gd name="T14" fmla="*/ 240 w 240"/>
                <a:gd name="T15" fmla="*/ 46 h 88"/>
                <a:gd name="T16" fmla="*/ 151 w 240"/>
                <a:gd name="T17" fmla="*/ 0 h 88"/>
                <a:gd name="T18" fmla="*/ 89 w 240"/>
                <a:gd name="T19" fmla="*/ 0 h 88"/>
                <a:gd name="T20" fmla="*/ 89 w 240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9" name="手繪多邊形 15"/>
            <p:cNvSpPr>
              <a:spLocks/>
            </p:cNvSpPr>
            <p:nvPr/>
          </p:nvSpPr>
          <p:spPr bwMode="auto">
            <a:xfrm>
              <a:off x="3464" y="1107"/>
              <a:ext cx="756" cy="591"/>
            </a:xfrm>
            <a:custGeom>
              <a:avLst/>
              <a:gdLst>
                <a:gd name="T0" fmla="*/ 0 w 320"/>
                <a:gd name="T1" fmla="*/ 208 h 250"/>
                <a:gd name="T2" fmla="*/ 91 w 320"/>
                <a:gd name="T3" fmla="*/ 215 h 250"/>
                <a:gd name="T4" fmla="*/ 305 w 320"/>
                <a:gd name="T5" fmla="*/ 191 h 250"/>
                <a:gd name="T6" fmla="*/ 211 w 320"/>
                <a:gd name="T7" fmla="*/ 160 h 250"/>
                <a:gd name="T8" fmla="*/ 211 w 320"/>
                <a:gd name="T9" fmla="*/ 107 h 250"/>
                <a:gd name="T10" fmla="*/ 247 w 320"/>
                <a:gd name="T11" fmla="*/ 58 h 250"/>
                <a:gd name="T12" fmla="*/ 320 w 320"/>
                <a:gd name="T13" fmla="*/ 83 h 250"/>
                <a:gd name="T14" fmla="*/ 226 w 320"/>
                <a:gd name="T15" fmla="*/ 17 h 250"/>
                <a:gd name="T16" fmla="*/ 109 w 320"/>
                <a:gd name="T17" fmla="*/ 101 h 250"/>
                <a:gd name="T18" fmla="*/ 97 w 320"/>
                <a:gd name="T19" fmla="*/ 162 h 250"/>
                <a:gd name="T20" fmla="*/ 0 w 320"/>
                <a:gd name="T21" fmla="*/ 208 h 250"/>
                <a:gd name="T22" fmla="*/ 0 w 320"/>
                <a:gd name="T23" fmla="*/ 20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0" name="手繪多邊形 16"/>
            <p:cNvSpPr>
              <a:spLocks/>
            </p:cNvSpPr>
            <p:nvPr/>
          </p:nvSpPr>
          <p:spPr bwMode="auto">
            <a:xfrm>
              <a:off x="3686" y="1665"/>
              <a:ext cx="113" cy="64"/>
            </a:xfrm>
            <a:custGeom>
              <a:avLst/>
              <a:gdLst>
                <a:gd name="T0" fmla="*/ 12 w 48"/>
                <a:gd name="T1" fmla="*/ 0 h 27"/>
                <a:gd name="T2" fmla="*/ 26 w 48"/>
                <a:gd name="T3" fmla="*/ 27 h 27"/>
                <a:gd name="T4" fmla="*/ 42 w 48"/>
                <a:gd name="T5" fmla="*/ 0 h 27"/>
                <a:gd name="T6" fmla="*/ 24 w 48"/>
                <a:gd name="T7" fmla="*/ 22 h 27"/>
                <a:gd name="T8" fmla="*/ 12 w 4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1" name="手繪多邊形 17"/>
            <p:cNvSpPr>
              <a:spLocks/>
            </p:cNvSpPr>
            <p:nvPr/>
          </p:nvSpPr>
          <p:spPr bwMode="auto">
            <a:xfrm>
              <a:off x="3839" y="1665"/>
              <a:ext cx="118" cy="64"/>
            </a:xfrm>
            <a:custGeom>
              <a:avLst/>
              <a:gdLst>
                <a:gd name="T0" fmla="*/ 12 w 50"/>
                <a:gd name="T1" fmla="*/ 0 h 27"/>
                <a:gd name="T2" fmla="*/ 28 w 50"/>
                <a:gd name="T3" fmla="*/ 27 h 27"/>
                <a:gd name="T4" fmla="*/ 43 w 50"/>
                <a:gd name="T5" fmla="*/ 0 h 27"/>
                <a:gd name="T6" fmla="*/ 25 w 50"/>
                <a:gd name="T7" fmla="*/ 22 h 27"/>
                <a:gd name="T8" fmla="*/ 12 w 5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2" name="手繪多邊形 18"/>
            <p:cNvSpPr>
              <a:spLocks/>
            </p:cNvSpPr>
            <p:nvPr/>
          </p:nvSpPr>
          <p:spPr bwMode="auto">
            <a:xfrm>
              <a:off x="3551" y="1717"/>
              <a:ext cx="534" cy="231"/>
            </a:xfrm>
            <a:custGeom>
              <a:avLst/>
              <a:gdLst>
                <a:gd name="T0" fmla="*/ 226 w 226"/>
                <a:gd name="T1" fmla="*/ 30 h 98"/>
                <a:gd name="T2" fmla="*/ 153 w 226"/>
                <a:gd name="T3" fmla="*/ 91 h 98"/>
                <a:gd name="T4" fmla="*/ 23 w 226"/>
                <a:gd name="T5" fmla="*/ 57 h 98"/>
                <a:gd name="T6" fmla="*/ 9 w 226"/>
                <a:gd name="T7" fmla="*/ 0 h 98"/>
                <a:gd name="T8" fmla="*/ 64 w 226"/>
                <a:gd name="T9" fmla="*/ 76 h 98"/>
                <a:gd name="T10" fmla="*/ 176 w 226"/>
                <a:gd name="T11" fmla="*/ 74 h 98"/>
                <a:gd name="T12" fmla="*/ 226 w 226"/>
                <a:gd name="T13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3" name="手繪多邊形​​ 19"/>
            <p:cNvSpPr>
              <a:spLocks/>
            </p:cNvSpPr>
            <p:nvPr/>
          </p:nvSpPr>
          <p:spPr bwMode="auto">
            <a:xfrm>
              <a:off x="3662" y="1771"/>
              <a:ext cx="357" cy="54"/>
            </a:xfrm>
            <a:custGeom>
              <a:avLst/>
              <a:gdLst>
                <a:gd name="T0" fmla="*/ 8 w 151"/>
                <a:gd name="T1" fmla="*/ 7 h 23"/>
                <a:gd name="T2" fmla="*/ 78 w 151"/>
                <a:gd name="T3" fmla="*/ 14 h 23"/>
                <a:gd name="T4" fmla="*/ 142 w 151"/>
                <a:gd name="T5" fmla="*/ 0 h 23"/>
                <a:gd name="T6" fmla="*/ 151 w 151"/>
                <a:gd name="T7" fmla="*/ 0 h 23"/>
                <a:gd name="T8" fmla="*/ 80 w 151"/>
                <a:gd name="T9" fmla="*/ 23 h 23"/>
                <a:gd name="T10" fmla="*/ 0 w 151"/>
                <a:gd name="T11" fmla="*/ 9 h 23"/>
                <a:gd name="T12" fmla="*/ 8 w 151"/>
                <a:gd name="T13" fmla="*/ 7 h 23"/>
                <a:gd name="T14" fmla="*/ 8 w 151"/>
                <a:gd name="T1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4" name="手繪多邊形 20"/>
            <p:cNvSpPr>
              <a:spLocks/>
            </p:cNvSpPr>
            <p:nvPr/>
          </p:nvSpPr>
          <p:spPr bwMode="auto">
            <a:xfrm>
              <a:off x="3957" y="1710"/>
              <a:ext cx="104" cy="94"/>
            </a:xfrm>
            <a:custGeom>
              <a:avLst/>
              <a:gdLst>
                <a:gd name="T0" fmla="*/ 26 w 44"/>
                <a:gd name="T1" fmla="*/ 6 h 40"/>
                <a:gd name="T2" fmla="*/ 7 w 44"/>
                <a:gd name="T3" fmla="*/ 13 h 40"/>
                <a:gd name="T4" fmla="*/ 20 w 44"/>
                <a:gd name="T5" fmla="*/ 39 h 40"/>
                <a:gd name="T6" fmla="*/ 26 w 44"/>
                <a:gd name="T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5" name="手繪多邊形 21"/>
            <p:cNvSpPr>
              <a:spLocks/>
            </p:cNvSpPr>
            <p:nvPr/>
          </p:nvSpPr>
          <p:spPr bwMode="auto">
            <a:xfrm>
              <a:off x="3627" y="1731"/>
              <a:ext cx="85" cy="101"/>
            </a:xfrm>
            <a:custGeom>
              <a:avLst/>
              <a:gdLst>
                <a:gd name="T0" fmla="*/ 13 w 36"/>
                <a:gd name="T1" fmla="*/ 2 h 43"/>
                <a:gd name="T2" fmla="*/ 0 w 36"/>
                <a:gd name="T3" fmla="*/ 18 h 43"/>
                <a:gd name="T4" fmla="*/ 24 w 36"/>
                <a:gd name="T5" fmla="*/ 34 h 43"/>
                <a:gd name="T6" fmla="*/ 13 w 3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6" name="手繪多邊形 22"/>
            <p:cNvSpPr>
              <a:spLocks/>
            </p:cNvSpPr>
            <p:nvPr/>
          </p:nvSpPr>
          <p:spPr bwMode="auto">
            <a:xfrm>
              <a:off x="3868" y="2154"/>
              <a:ext cx="191" cy="208"/>
            </a:xfrm>
            <a:custGeom>
              <a:avLst/>
              <a:gdLst>
                <a:gd name="T0" fmla="*/ 74 w 81"/>
                <a:gd name="T1" fmla="*/ 3 h 88"/>
                <a:gd name="T2" fmla="*/ 10 w 81"/>
                <a:gd name="T3" fmla="*/ 5 h 88"/>
                <a:gd name="T4" fmla="*/ 12 w 81"/>
                <a:gd name="T5" fmla="*/ 81 h 88"/>
                <a:gd name="T6" fmla="*/ 79 w 81"/>
                <a:gd name="T7" fmla="*/ 73 h 88"/>
                <a:gd name="T8" fmla="*/ 74 w 81"/>
                <a:gd name="T9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7" name="手繪多邊形 23"/>
            <p:cNvSpPr>
              <a:spLocks/>
            </p:cNvSpPr>
            <p:nvPr/>
          </p:nvSpPr>
          <p:spPr bwMode="auto">
            <a:xfrm>
              <a:off x="3674" y="1334"/>
              <a:ext cx="300" cy="187"/>
            </a:xfrm>
            <a:custGeom>
              <a:avLst/>
              <a:gdLst>
                <a:gd name="T0" fmla="*/ 9 w 127"/>
                <a:gd name="T1" fmla="*/ 69 h 79"/>
                <a:gd name="T2" fmla="*/ 125 w 127"/>
                <a:gd name="T3" fmla="*/ 65 h 79"/>
                <a:gd name="T4" fmla="*/ 120 w 127"/>
                <a:gd name="T5" fmla="*/ 9 h 79"/>
                <a:gd name="T6" fmla="*/ 21 w 127"/>
                <a:gd name="T7" fmla="*/ 8 h 79"/>
                <a:gd name="T8" fmla="*/ 9 w 127"/>
                <a:gd name="T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8" name="手繪多邊形 24"/>
            <p:cNvSpPr>
              <a:spLocks/>
            </p:cNvSpPr>
            <p:nvPr/>
          </p:nvSpPr>
          <p:spPr bwMode="auto">
            <a:xfrm>
              <a:off x="3827" y="2019"/>
              <a:ext cx="29" cy="515"/>
            </a:xfrm>
            <a:custGeom>
              <a:avLst/>
              <a:gdLst>
                <a:gd name="T0" fmla="*/ 10 w 12"/>
                <a:gd name="T1" fmla="*/ 0 h 218"/>
                <a:gd name="T2" fmla="*/ 9 w 12"/>
                <a:gd name="T3" fmla="*/ 27 h 218"/>
                <a:gd name="T4" fmla="*/ 8 w 12"/>
                <a:gd name="T5" fmla="*/ 61 h 218"/>
                <a:gd name="T6" fmla="*/ 8 w 12"/>
                <a:gd name="T7" fmla="*/ 111 h 218"/>
                <a:gd name="T8" fmla="*/ 8 w 12"/>
                <a:gd name="T9" fmla="*/ 161 h 218"/>
                <a:gd name="T10" fmla="*/ 12 w 12"/>
                <a:gd name="T11" fmla="*/ 218 h 218"/>
                <a:gd name="T12" fmla="*/ 1 w 12"/>
                <a:gd name="T13" fmla="*/ 163 h 218"/>
                <a:gd name="T14" fmla="*/ 1 w 12"/>
                <a:gd name="T15" fmla="*/ 65 h 218"/>
                <a:gd name="T16" fmla="*/ 10 w 12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9" name="手繪多邊形 25"/>
            <p:cNvSpPr>
              <a:spLocks/>
            </p:cNvSpPr>
            <p:nvPr/>
          </p:nvSpPr>
          <p:spPr bwMode="auto">
            <a:xfrm>
              <a:off x="3638" y="2541"/>
              <a:ext cx="442" cy="61"/>
            </a:xfrm>
            <a:custGeom>
              <a:avLst/>
              <a:gdLst>
                <a:gd name="T0" fmla="*/ 0 w 187"/>
                <a:gd name="T1" fmla="*/ 0 h 26"/>
                <a:gd name="T2" fmla="*/ 187 w 187"/>
                <a:gd name="T3" fmla="*/ 7 h 26"/>
                <a:gd name="T4" fmla="*/ 0 w 18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sp>
        <p:nvSpPr>
          <p:cNvPr id="310" name="手繪多邊形​​ 52"/>
          <p:cNvSpPr>
            <a:spLocks/>
          </p:cNvSpPr>
          <p:nvPr/>
        </p:nvSpPr>
        <p:spPr bwMode="auto">
          <a:xfrm>
            <a:off x="0" y="5181600"/>
            <a:ext cx="11163675" cy="1676399"/>
          </a:xfrm>
          <a:custGeom>
            <a:avLst/>
            <a:gdLst/>
            <a:ahLst/>
            <a:cxnLst/>
            <a:rect l="l" t="t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grpSp>
        <p:nvGrpSpPr>
          <p:cNvPr id="311" name="群組 29"/>
          <p:cNvGrpSpPr>
            <a:grpSpLocks noChangeAspect="1"/>
          </p:cNvGrpSpPr>
          <p:nvPr/>
        </p:nvGrpSpPr>
        <p:grpSpPr bwMode="auto">
          <a:xfrm flipH="1">
            <a:off x="9191537" y="4800600"/>
            <a:ext cx="2998875" cy="2083312"/>
            <a:chOff x="2481" y="1188"/>
            <a:chExt cx="2735" cy="1900"/>
          </a:xfrm>
        </p:grpSpPr>
        <p:sp>
          <p:nvSpPr>
            <p:cNvPr id="312" name="手繪多邊形 30"/>
            <p:cNvSpPr>
              <a:spLocks/>
            </p:cNvSpPr>
            <p:nvPr/>
          </p:nvSpPr>
          <p:spPr bwMode="auto">
            <a:xfrm>
              <a:off x="3336" y="1462"/>
              <a:ext cx="748" cy="931"/>
            </a:xfrm>
            <a:custGeom>
              <a:avLst/>
              <a:gdLst>
                <a:gd name="T0" fmla="*/ 72 w 317"/>
                <a:gd name="T1" fmla="*/ 21 h 394"/>
                <a:gd name="T2" fmla="*/ 133 w 317"/>
                <a:gd name="T3" fmla="*/ 59 h 394"/>
                <a:gd name="T4" fmla="*/ 293 w 317"/>
                <a:gd name="T5" fmla="*/ 160 h 394"/>
                <a:gd name="T6" fmla="*/ 293 w 317"/>
                <a:gd name="T7" fmla="*/ 298 h 394"/>
                <a:gd name="T8" fmla="*/ 213 w 317"/>
                <a:gd name="T9" fmla="*/ 360 h 394"/>
                <a:gd name="T10" fmla="*/ 169 w 317"/>
                <a:gd name="T11" fmla="*/ 367 h 394"/>
                <a:gd name="T12" fmla="*/ 121 w 317"/>
                <a:gd name="T13" fmla="*/ 385 h 394"/>
                <a:gd name="T14" fmla="*/ 24 w 317"/>
                <a:gd name="T15" fmla="*/ 382 h 394"/>
                <a:gd name="T16" fmla="*/ 2 w 317"/>
                <a:gd name="T17" fmla="*/ 157 h 394"/>
                <a:gd name="T18" fmla="*/ 72 w 317"/>
                <a:gd name="T19" fmla="*/ 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3" name="手繪多邊形 31"/>
            <p:cNvSpPr>
              <a:spLocks/>
            </p:cNvSpPr>
            <p:nvPr/>
          </p:nvSpPr>
          <p:spPr bwMode="auto">
            <a:xfrm>
              <a:off x="3423" y="1552"/>
              <a:ext cx="307" cy="222"/>
            </a:xfrm>
            <a:custGeom>
              <a:avLst/>
              <a:gdLst>
                <a:gd name="T0" fmla="*/ 37 w 130"/>
                <a:gd name="T1" fmla="*/ 31 h 94"/>
                <a:gd name="T2" fmla="*/ 48 w 130"/>
                <a:gd name="T3" fmla="*/ 3 h 94"/>
                <a:gd name="T4" fmla="*/ 84 w 130"/>
                <a:gd name="T5" fmla="*/ 0 h 94"/>
                <a:gd name="T6" fmla="*/ 77 w 130"/>
                <a:gd name="T7" fmla="*/ 18 h 94"/>
                <a:gd name="T8" fmla="*/ 97 w 130"/>
                <a:gd name="T9" fmla="*/ 45 h 94"/>
                <a:gd name="T10" fmla="*/ 130 w 130"/>
                <a:gd name="T11" fmla="*/ 72 h 94"/>
                <a:gd name="T12" fmla="*/ 14 w 130"/>
                <a:gd name="T13" fmla="*/ 94 h 94"/>
                <a:gd name="T14" fmla="*/ 10 w 130"/>
                <a:gd name="T15" fmla="*/ 70 h 94"/>
                <a:gd name="T16" fmla="*/ 37 w 130"/>
                <a:gd name="T17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4" name="手繪多邊形​​ 32"/>
            <p:cNvSpPr>
              <a:spLocks/>
            </p:cNvSpPr>
            <p:nvPr/>
          </p:nvSpPr>
          <p:spPr bwMode="auto">
            <a:xfrm>
              <a:off x="3241" y="1661"/>
              <a:ext cx="754" cy="661"/>
            </a:xfrm>
            <a:custGeom>
              <a:avLst/>
              <a:gdLst>
                <a:gd name="T0" fmla="*/ 92 w 319"/>
                <a:gd name="T1" fmla="*/ 37 h 280"/>
                <a:gd name="T2" fmla="*/ 193 w 319"/>
                <a:gd name="T3" fmla="*/ 24 h 280"/>
                <a:gd name="T4" fmla="*/ 315 w 319"/>
                <a:gd name="T5" fmla="*/ 124 h 280"/>
                <a:gd name="T6" fmla="*/ 237 w 319"/>
                <a:gd name="T7" fmla="*/ 256 h 280"/>
                <a:gd name="T8" fmla="*/ 117 w 319"/>
                <a:gd name="T9" fmla="*/ 261 h 280"/>
                <a:gd name="T10" fmla="*/ 92 w 319"/>
                <a:gd name="T11" fmla="*/ 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5" name="手繪多邊形​​ 33"/>
            <p:cNvSpPr>
              <a:spLocks/>
            </p:cNvSpPr>
            <p:nvPr/>
          </p:nvSpPr>
          <p:spPr bwMode="auto">
            <a:xfrm>
              <a:off x="2481" y="1188"/>
              <a:ext cx="1055" cy="1314"/>
            </a:xfrm>
            <a:custGeom>
              <a:avLst/>
              <a:gdLst>
                <a:gd name="T0" fmla="*/ 63 w 447"/>
                <a:gd name="T1" fmla="*/ 118 h 556"/>
                <a:gd name="T2" fmla="*/ 145 w 447"/>
                <a:gd name="T3" fmla="*/ 25 h 556"/>
                <a:gd name="T4" fmla="*/ 239 w 447"/>
                <a:gd name="T5" fmla="*/ 63 h 556"/>
                <a:gd name="T6" fmla="*/ 332 w 447"/>
                <a:gd name="T7" fmla="*/ 108 h 556"/>
                <a:gd name="T8" fmla="*/ 447 w 447"/>
                <a:gd name="T9" fmla="*/ 339 h 556"/>
                <a:gd name="T10" fmla="*/ 405 w 447"/>
                <a:gd name="T11" fmla="*/ 471 h 556"/>
                <a:gd name="T12" fmla="*/ 313 w 447"/>
                <a:gd name="T13" fmla="*/ 514 h 556"/>
                <a:gd name="T14" fmla="*/ 211 w 447"/>
                <a:gd name="T15" fmla="*/ 551 h 556"/>
                <a:gd name="T16" fmla="*/ 102 w 447"/>
                <a:gd name="T17" fmla="*/ 530 h 556"/>
                <a:gd name="T18" fmla="*/ 43 w 447"/>
                <a:gd name="T19" fmla="*/ 534 h 556"/>
                <a:gd name="T20" fmla="*/ 0 w 447"/>
                <a:gd name="T21" fmla="*/ 468 h 556"/>
                <a:gd name="T22" fmla="*/ 0 w 447"/>
                <a:gd name="T23" fmla="*/ 152 h 556"/>
                <a:gd name="T24" fmla="*/ 63 w 447"/>
                <a:gd name="T25" fmla="*/ 11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6" name="手繪多邊形​​ 34"/>
            <p:cNvSpPr>
              <a:spLocks/>
            </p:cNvSpPr>
            <p:nvPr/>
          </p:nvSpPr>
          <p:spPr bwMode="auto">
            <a:xfrm>
              <a:off x="2481" y="1420"/>
              <a:ext cx="1006" cy="1093"/>
            </a:xfrm>
            <a:custGeom>
              <a:avLst/>
              <a:gdLst>
                <a:gd name="T0" fmla="*/ 120 w 426"/>
                <a:gd name="T1" fmla="*/ 39 h 463"/>
                <a:gd name="T2" fmla="*/ 267 w 426"/>
                <a:gd name="T3" fmla="*/ 35 h 463"/>
                <a:gd name="T4" fmla="*/ 417 w 426"/>
                <a:gd name="T5" fmla="*/ 228 h 463"/>
                <a:gd name="T6" fmla="*/ 307 w 426"/>
                <a:gd name="T7" fmla="*/ 397 h 463"/>
                <a:gd name="T8" fmla="*/ 104 w 426"/>
                <a:gd name="T9" fmla="*/ 405 h 463"/>
                <a:gd name="T10" fmla="*/ 0 w 426"/>
                <a:gd name="T11" fmla="*/ 321 h 463"/>
                <a:gd name="T12" fmla="*/ 0 w 426"/>
                <a:gd name="T13" fmla="*/ 110 h 463"/>
                <a:gd name="T14" fmla="*/ 120 w 426"/>
                <a:gd name="T15" fmla="*/ 3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7" name="手繪多邊形​​ 35"/>
            <p:cNvSpPr>
              <a:spLocks/>
            </p:cNvSpPr>
            <p:nvPr/>
          </p:nvSpPr>
          <p:spPr bwMode="auto">
            <a:xfrm>
              <a:off x="3111" y="1502"/>
              <a:ext cx="362" cy="844"/>
            </a:xfrm>
            <a:custGeom>
              <a:avLst/>
              <a:gdLst>
                <a:gd name="T0" fmla="*/ 86 w 153"/>
                <a:gd name="T1" fmla="*/ 40 h 357"/>
                <a:gd name="T2" fmla="*/ 140 w 153"/>
                <a:gd name="T3" fmla="*/ 256 h 357"/>
                <a:gd name="T4" fmla="*/ 68 w 153"/>
                <a:gd name="T5" fmla="*/ 356 h 357"/>
                <a:gd name="T6" fmla="*/ 46 w 153"/>
                <a:gd name="T7" fmla="*/ 355 h 357"/>
                <a:gd name="T8" fmla="*/ 128 w 153"/>
                <a:gd name="T9" fmla="*/ 191 h 357"/>
                <a:gd name="T10" fmla="*/ 45 w 153"/>
                <a:gd name="T11" fmla="*/ 22 h 357"/>
                <a:gd name="T12" fmla="*/ 0 w 153"/>
                <a:gd name="T13" fmla="*/ 0 h 357"/>
                <a:gd name="T14" fmla="*/ 86 w 153"/>
                <a:gd name="T15" fmla="*/ 4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8" name="手繪多邊形​​ 36"/>
            <p:cNvSpPr>
              <a:spLocks/>
            </p:cNvSpPr>
            <p:nvPr/>
          </p:nvSpPr>
          <p:spPr bwMode="auto">
            <a:xfrm>
              <a:off x="3057" y="1590"/>
              <a:ext cx="227" cy="734"/>
            </a:xfrm>
            <a:custGeom>
              <a:avLst/>
              <a:gdLst>
                <a:gd name="T0" fmla="*/ 80 w 96"/>
                <a:gd name="T1" fmla="*/ 108 h 311"/>
                <a:gd name="T2" fmla="*/ 74 w 96"/>
                <a:gd name="T3" fmla="*/ 284 h 311"/>
                <a:gd name="T4" fmla="*/ 49 w 96"/>
                <a:gd name="T5" fmla="*/ 311 h 311"/>
                <a:gd name="T6" fmla="*/ 70 w 96"/>
                <a:gd name="T7" fmla="*/ 122 h 311"/>
                <a:gd name="T8" fmla="*/ 0 w 96"/>
                <a:gd name="T9" fmla="*/ 0 h 311"/>
                <a:gd name="T10" fmla="*/ 80 w 96"/>
                <a:gd name="T11" fmla="*/ 10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9" name="手繪多邊形​​ 37"/>
            <p:cNvSpPr>
              <a:spLocks/>
            </p:cNvSpPr>
            <p:nvPr/>
          </p:nvSpPr>
          <p:spPr bwMode="auto">
            <a:xfrm>
              <a:off x="2615" y="1594"/>
              <a:ext cx="149" cy="778"/>
            </a:xfrm>
            <a:custGeom>
              <a:avLst/>
              <a:gdLst>
                <a:gd name="T0" fmla="*/ 49 w 63"/>
                <a:gd name="T1" fmla="*/ 0 h 329"/>
                <a:gd name="T2" fmla="*/ 16 w 63"/>
                <a:gd name="T3" fmla="*/ 104 h 329"/>
                <a:gd name="T4" fmla="*/ 63 w 63"/>
                <a:gd name="T5" fmla="*/ 329 h 329"/>
                <a:gd name="T6" fmla="*/ 47 w 63"/>
                <a:gd name="T7" fmla="*/ 321 h 329"/>
                <a:gd name="T8" fmla="*/ 1 w 63"/>
                <a:gd name="T9" fmla="*/ 101 h 329"/>
                <a:gd name="T10" fmla="*/ 49 w 63"/>
                <a:gd name="T11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0" name="手繪多邊形​​ 38"/>
            <p:cNvSpPr>
              <a:spLocks/>
            </p:cNvSpPr>
            <p:nvPr/>
          </p:nvSpPr>
          <p:spPr bwMode="auto">
            <a:xfrm>
              <a:off x="2705" y="1301"/>
              <a:ext cx="401" cy="256"/>
            </a:xfrm>
            <a:custGeom>
              <a:avLst/>
              <a:gdLst>
                <a:gd name="T0" fmla="*/ 70 w 170"/>
                <a:gd name="T1" fmla="*/ 0 h 108"/>
                <a:gd name="T2" fmla="*/ 98 w 170"/>
                <a:gd name="T3" fmla="*/ 0 h 108"/>
                <a:gd name="T4" fmla="*/ 96 w 170"/>
                <a:gd name="T5" fmla="*/ 28 h 108"/>
                <a:gd name="T6" fmla="*/ 138 w 170"/>
                <a:gd name="T7" fmla="*/ 47 h 108"/>
                <a:gd name="T8" fmla="*/ 170 w 170"/>
                <a:gd name="T9" fmla="*/ 87 h 108"/>
                <a:gd name="T10" fmla="*/ 3 w 170"/>
                <a:gd name="T11" fmla="*/ 84 h 108"/>
                <a:gd name="T12" fmla="*/ 70 w 170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1" name="手繪多邊形​​ 39"/>
            <p:cNvSpPr>
              <a:spLocks/>
            </p:cNvSpPr>
            <p:nvPr/>
          </p:nvSpPr>
          <p:spPr bwMode="auto">
            <a:xfrm>
              <a:off x="2674" y="1301"/>
              <a:ext cx="340" cy="286"/>
            </a:xfrm>
            <a:custGeom>
              <a:avLst/>
              <a:gdLst>
                <a:gd name="T0" fmla="*/ 83 w 144"/>
                <a:gd name="T1" fmla="*/ 0 h 121"/>
                <a:gd name="T2" fmla="*/ 47 w 144"/>
                <a:gd name="T3" fmla="*/ 52 h 121"/>
                <a:gd name="T4" fmla="*/ 52 w 144"/>
                <a:gd name="T5" fmla="*/ 92 h 121"/>
                <a:gd name="T6" fmla="*/ 144 w 144"/>
                <a:gd name="T7" fmla="*/ 96 h 121"/>
                <a:gd name="T8" fmla="*/ 32 w 144"/>
                <a:gd name="T9" fmla="*/ 107 h 121"/>
                <a:gd name="T10" fmla="*/ 27 w 144"/>
                <a:gd name="T11" fmla="*/ 50 h 121"/>
                <a:gd name="T12" fmla="*/ 83 w 14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2" name="手繪多邊形​​ 40"/>
            <p:cNvSpPr>
              <a:spLocks/>
            </p:cNvSpPr>
            <p:nvPr/>
          </p:nvSpPr>
          <p:spPr bwMode="auto">
            <a:xfrm>
              <a:off x="4080" y="2055"/>
              <a:ext cx="1136" cy="1018"/>
            </a:xfrm>
            <a:custGeom>
              <a:avLst/>
              <a:gdLst>
                <a:gd name="T0" fmla="*/ 228 w 481"/>
                <a:gd name="T1" fmla="*/ 1 h 431"/>
                <a:gd name="T2" fmla="*/ 298 w 481"/>
                <a:gd name="T3" fmla="*/ 2 h 431"/>
                <a:gd name="T4" fmla="*/ 330 w 481"/>
                <a:gd name="T5" fmla="*/ 58 h 431"/>
                <a:gd name="T6" fmla="*/ 379 w 481"/>
                <a:gd name="T7" fmla="*/ 116 h 431"/>
                <a:gd name="T8" fmla="*/ 473 w 481"/>
                <a:gd name="T9" fmla="*/ 324 h 431"/>
                <a:gd name="T10" fmla="*/ 380 w 481"/>
                <a:gd name="T11" fmla="*/ 431 h 431"/>
                <a:gd name="T12" fmla="*/ 74 w 481"/>
                <a:gd name="T13" fmla="*/ 431 h 431"/>
                <a:gd name="T14" fmla="*/ 18 w 481"/>
                <a:gd name="T15" fmla="*/ 338 h 431"/>
                <a:gd name="T16" fmla="*/ 110 w 481"/>
                <a:gd name="T17" fmla="*/ 106 h 431"/>
                <a:gd name="T18" fmla="*/ 173 w 481"/>
                <a:gd name="T19" fmla="*/ 89 h 431"/>
                <a:gd name="T20" fmla="*/ 230 w 481"/>
                <a:gd name="T21" fmla="*/ 46 h 431"/>
                <a:gd name="T22" fmla="*/ 228 w 481"/>
                <a:gd name="T23" fmla="*/ 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3" name="手繪多邊形​​ 41"/>
            <p:cNvSpPr>
              <a:spLocks/>
            </p:cNvSpPr>
            <p:nvPr/>
          </p:nvSpPr>
          <p:spPr bwMode="auto">
            <a:xfrm>
              <a:off x="4217" y="2235"/>
              <a:ext cx="992" cy="838"/>
            </a:xfrm>
            <a:custGeom>
              <a:avLst/>
              <a:gdLst>
                <a:gd name="T0" fmla="*/ 221 w 420"/>
                <a:gd name="T1" fmla="*/ 7 h 355"/>
                <a:gd name="T2" fmla="*/ 285 w 420"/>
                <a:gd name="T3" fmla="*/ 37 h 355"/>
                <a:gd name="T4" fmla="*/ 359 w 420"/>
                <a:gd name="T5" fmla="*/ 355 h 355"/>
                <a:gd name="T6" fmla="*/ 159 w 420"/>
                <a:gd name="T7" fmla="*/ 355 h 355"/>
                <a:gd name="T8" fmla="*/ 115 w 420"/>
                <a:gd name="T9" fmla="*/ 339 h 355"/>
                <a:gd name="T10" fmla="*/ 0 w 420"/>
                <a:gd name="T11" fmla="*/ 170 h 355"/>
                <a:gd name="T12" fmla="*/ 151 w 420"/>
                <a:gd name="T13" fmla="*/ 29 h 355"/>
                <a:gd name="T14" fmla="*/ 221 w 420"/>
                <a:gd name="T15" fmla="*/ 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4" name="手繪多邊形​​ 42"/>
            <p:cNvSpPr>
              <a:spLocks/>
            </p:cNvSpPr>
            <p:nvPr/>
          </p:nvSpPr>
          <p:spPr bwMode="auto">
            <a:xfrm>
              <a:off x="4472" y="2388"/>
              <a:ext cx="101" cy="624"/>
            </a:xfrm>
            <a:custGeom>
              <a:avLst/>
              <a:gdLst>
                <a:gd name="T0" fmla="*/ 43 w 43"/>
                <a:gd name="T1" fmla="*/ 0 h 264"/>
                <a:gd name="T2" fmla="*/ 1 w 43"/>
                <a:gd name="T3" fmla="*/ 118 h 264"/>
                <a:gd name="T4" fmla="*/ 22 w 43"/>
                <a:gd name="T5" fmla="*/ 264 h 264"/>
                <a:gd name="T6" fmla="*/ 40 w 43"/>
                <a:gd name="T7" fmla="*/ 257 h 264"/>
                <a:gd name="T8" fmla="*/ 25 w 43"/>
                <a:gd name="T9" fmla="*/ 127 h 264"/>
                <a:gd name="T10" fmla="*/ 43 w 43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5" name="手繪多邊形​​ 43"/>
            <p:cNvSpPr>
              <a:spLocks/>
            </p:cNvSpPr>
            <p:nvPr/>
          </p:nvSpPr>
          <p:spPr bwMode="auto">
            <a:xfrm>
              <a:off x="4840" y="2556"/>
              <a:ext cx="132" cy="463"/>
            </a:xfrm>
            <a:custGeom>
              <a:avLst/>
              <a:gdLst>
                <a:gd name="T0" fmla="*/ 31 w 56"/>
                <a:gd name="T1" fmla="*/ 0 h 196"/>
                <a:gd name="T2" fmla="*/ 44 w 56"/>
                <a:gd name="T3" fmla="*/ 118 h 196"/>
                <a:gd name="T4" fmla="*/ 21 w 56"/>
                <a:gd name="T5" fmla="*/ 192 h 196"/>
                <a:gd name="T6" fmla="*/ 0 w 56"/>
                <a:gd name="T7" fmla="*/ 196 h 196"/>
                <a:gd name="T8" fmla="*/ 37 w 56"/>
                <a:gd name="T9" fmla="*/ 91 h 196"/>
                <a:gd name="T10" fmla="*/ 31 w 56"/>
                <a:gd name="T1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6" name="手繪多邊形​​ 44"/>
            <p:cNvSpPr>
              <a:spLocks/>
            </p:cNvSpPr>
            <p:nvPr/>
          </p:nvSpPr>
          <p:spPr bwMode="auto">
            <a:xfrm>
              <a:off x="4517" y="2102"/>
              <a:ext cx="408" cy="274"/>
            </a:xfrm>
            <a:custGeom>
              <a:avLst/>
              <a:gdLst>
                <a:gd name="T0" fmla="*/ 0 w 173"/>
                <a:gd name="T1" fmla="*/ 97 h 116"/>
                <a:gd name="T2" fmla="*/ 40 w 173"/>
                <a:gd name="T3" fmla="*/ 59 h 116"/>
                <a:gd name="T4" fmla="*/ 65 w 173"/>
                <a:gd name="T5" fmla="*/ 22 h 116"/>
                <a:gd name="T6" fmla="*/ 54 w 173"/>
                <a:gd name="T7" fmla="*/ 0 h 116"/>
                <a:gd name="T8" fmla="*/ 101 w 173"/>
                <a:gd name="T9" fmla="*/ 0 h 116"/>
                <a:gd name="T10" fmla="*/ 117 w 173"/>
                <a:gd name="T11" fmla="*/ 36 h 116"/>
                <a:gd name="T12" fmla="*/ 158 w 173"/>
                <a:gd name="T13" fmla="*/ 84 h 116"/>
                <a:gd name="T14" fmla="*/ 155 w 173"/>
                <a:gd name="T15" fmla="*/ 116 h 116"/>
                <a:gd name="T16" fmla="*/ 0 w 173"/>
                <a:gd name="T17" fmla="*/ 97 h 116"/>
                <a:gd name="T18" fmla="*/ 0 w 173"/>
                <a:gd name="T1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7" name="手繪多邊形​​ 45"/>
            <p:cNvSpPr>
              <a:spLocks/>
            </p:cNvSpPr>
            <p:nvPr/>
          </p:nvSpPr>
          <p:spPr bwMode="auto">
            <a:xfrm>
              <a:off x="4949" y="2414"/>
              <a:ext cx="234" cy="648"/>
            </a:xfrm>
            <a:custGeom>
              <a:avLst/>
              <a:gdLst>
                <a:gd name="T0" fmla="*/ 28 w 99"/>
                <a:gd name="T1" fmla="*/ 0 h 274"/>
                <a:gd name="T2" fmla="*/ 74 w 99"/>
                <a:gd name="T3" fmla="*/ 104 h 274"/>
                <a:gd name="T4" fmla="*/ 0 w 99"/>
                <a:gd name="T5" fmla="*/ 274 h 274"/>
                <a:gd name="T6" fmla="*/ 6 w 99"/>
                <a:gd name="T7" fmla="*/ 253 h 274"/>
                <a:gd name="T8" fmla="*/ 59 w 99"/>
                <a:gd name="T9" fmla="*/ 110 h 274"/>
                <a:gd name="T10" fmla="*/ 28 w 99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8" name="手繪多邊形​​ 46"/>
            <p:cNvSpPr>
              <a:spLocks/>
            </p:cNvSpPr>
            <p:nvPr/>
          </p:nvSpPr>
          <p:spPr bwMode="auto">
            <a:xfrm>
              <a:off x="4179" y="2322"/>
              <a:ext cx="276" cy="744"/>
            </a:xfrm>
            <a:custGeom>
              <a:avLst/>
              <a:gdLst>
                <a:gd name="T0" fmla="*/ 117 w 117"/>
                <a:gd name="T1" fmla="*/ 0 h 315"/>
                <a:gd name="T2" fmla="*/ 7 w 117"/>
                <a:gd name="T3" fmla="*/ 113 h 315"/>
                <a:gd name="T4" fmla="*/ 32 w 117"/>
                <a:gd name="T5" fmla="*/ 284 h 315"/>
                <a:gd name="T6" fmla="*/ 94 w 117"/>
                <a:gd name="T7" fmla="*/ 303 h 315"/>
                <a:gd name="T8" fmla="*/ 97 w 117"/>
                <a:gd name="T9" fmla="*/ 285 h 315"/>
                <a:gd name="T10" fmla="*/ 26 w 117"/>
                <a:gd name="T11" fmla="*/ 191 h 315"/>
                <a:gd name="T12" fmla="*/ 67 w 117"/>
                <a:gd name="T13" fmla="*/ 40 h 315"/>
                <a:gd name="T14" fmla="*/ 117 w 117"/>
                <a:gd name="T1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9" name="手繪多邊形​​ 47"/>
            <p:cNvSpPr>
              <a:spLocks/>
            </p:cNvSpPr>
            <p:nvPr/>
          </p:nvSpPr>
          <p:spPr bwMode="auto">
            <a:xfrm>
              <a:off x="3773" y="1710"/>
              <a:ext cx="233" cy="548"/>
            </a:xfrm>
            <a:custGeom>
              <a:avLst/>
              <a:gdLst>
                <a:gd name="T0" fmla="*/ 40 w 99"/>
                <a:gd name="T1" fmla="*/ 28 h 232"/>
                <a:gd name="T2" fmla="*/ 0 w 99"/>
                <a:gd name="T3" fmla="*/ 0 h 232"/>
                <a:gd name="T4" fmla="*/ 90 w 99"/>
                <a:gd name="T5" fmla="*/ 79 h 232"/>
                <a:gd name="T6" fmla="*/ 80 w 99"/>
                <a:gd name="T7" fmla="*/ 209 h 232"/>
                <a:gd name="T8" fmla="*/ 35 w 99"/>
                <a:gd name="T9" fmla="*/ 227 h 232"/>
                <a:gd name="T10" fmla="*/ 31 w 99"/>
                <a:gd name="T11" fmla="*/ 214 h 232"/>
                <a:gd name="T12" fmla="*/ 80 w 99"/>
                <a:gd name="T13" fmla="*/ 139 h 232"/>
                <a:gd name="T14" fmla="*/ 40 w 99"/>
                <a:gd name="T15" fmla="*/ 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0" name="手繪多邊形​​ 48"/>
            <p:cNvSpPr>
              <a:spLocks/>
            </p:cNvSpPr>
            <p:nvPr/>
          </p:nvSpPr>
          <p:spPr bwMode="auto">
            <a:xfrm>
              <a:off x="3690" y="1765"/>
              <a:ext cx="92" cy="467"/>
            </a:xfrm>
            <a:custGeom>
              <a:avLst/>
              <a:gdLst>
                <a:gd name="T0" fmla="*/ 0 w 39"/>
                <a:gd name="T1" fmla="*/ 0 h 198"/>
                <a:gd name="T2" fmla="*/ 37 w 39"/>
                <a:gd name="T3" fmla="*/ 87 h 198"/>
                <a:gd name="T4" fmla="*/ 29 w 39"/>
                <a:gd name="T5" fmla="*/ 198 h 198"/>
                <a:gd name="T6" fmla="*/ 15 w 39"/>
                <a:gd name="T7" fmla="*/ 194 h 198"/>
                <a:gd name="T8" fmla="*/ 19 w 39"/>
                <a:gd name="T9" fmla="*/ 95 h 198"/>
                <a:gd name="T10" fmla="*/ 0 w 39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1" name="手繪多邊形​​ 49"/>
            <p:cNvSpPr>
              <a:spLocks/>
            </p:cNvSpPr>
            <p:nvPr/>
          </p:nvSpPr>
          <p:spPr bwMode="auto">
            <a:xfrm>
              <a:off x="2481" y="1663"/>
              <a:ext cx="2130" cy="1410"/>
            </a:xfrm>
            <a:custGeom>
              <a:avLst/>
              <a:gdLst>
                <a:gd name="T0" fmla="*/ 0 w 902"/>
                <a:gd name="T1" fmla="*/ 242 h 597"/>
                <a:gd name="T2" fmla="*/ 49 w 902"/>
                <a:gd name="T3" fmla="*/ 238 h 597"/>
                <a:gd name="T4" fmla="*/ 239 w 902"/>
                <a:gd name="T5" fmla="*/ 146 h 597"/>
                <a:gd name="T6" fmla="*/ 286 w 902"/>
                <a:gd name="T7" fmla="*/ 10 h 597"/>
                <a:gd name="T8" fmla="*/ 403 w 902"/>
                <a:gd name="T9" fmla="*/ 46 h 597"/>
                <a:gd name="T10" fmla="*/ 387 w 902"/>
                <a:gd name="T11" fmla="*/ 132 h 597"/>
                <a:gd name="T12" fmla="*/ 520 w 902"/>
                <a:gd name="T13" fmla="*/ 148 h 597"/>
                <a:gd name="T14" fmla="*/ 587 w 902"/>
                <a:gd name="T15" fmla="*/ 190 h 597"/>
                <a:gd name="T16" fmla="*/ 723 w 902"/>
                <a:gd name="T17" fmla="*/ 224 h 597"/>
                <a:gd name="T18" fmla="*/ 898 w 902"/>
                <a:gd name="T19" fmla="*/ 500 h 597"/>
                <a:gd name="T20" fmla="*/ 902 w 902"/>
                <a:gd name="T21" fmla="*/ 597 h 597"/>
                <a:gd name="T22" fmla="*/ 0 w 902"/>
                <a:gd name="T23" fmla="*/ 597 h 597"/>
                <a:gd name="T24" fmla="*/ 0 w 902"/>
                <a:gd name="T25" fmla="*/ 242 h 597"/>
                <a:gd name="T26" fmla="*/ 0 w 902"/>
                <a:gd name="T27" fmla="*/ 24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2" name="手繪多邊形​​ 50"/>
            <p:cNvSpPr>
              <a:spLocks/>
            </p:cNvSpPr>
            <p:nvPr/>
          </p:nvSpPr>
          <p:spPr bwMode="auto">
            <a:xfrm>
              <a:off x="2481" y="2036"/>
              <a:ext cx="2118" cy="1037"/>
            </a:xfrm>
            <a:custGeom>
              <a:avLst/>
              <a:gdLst>
                <a:gd name="T0" fmla="*/ 0 w 897"/>
                <a:gd name="T1" fmla="*/ 127 h 439"/>
                <a:gd name="T2" fmla="*/ 73 w 897"/>
                <a:gd name="T3" fmla="*/ 112 h 439"/>
                <a:gd name="T4" fmla="*/ 463 w 897"/>
                <a:gd name="T5" fmla="*/ 34 h 439"/>
                <a:gd name="T6" fmla="*/ 615 w 897"/>
                <a:gd name="T7" fmla="*/ 60 h 439"/>
                <a:gd name="T8" fmla="*/ 872 w 897"/>
                <a:gd name="T9" fmla="*/ 439 h 439"/>
                <a:gd name="T10" fmla="*/ 0 w 897"/>
                <a:gd name="T11" fmla="*/ 439 h 439"/>
                <a:gd name="T12" fmla="*/ 0 w 897"/>
                <a:gd name="T13" fmla="*/ 127 h 439"/>
                <a:gd name="T14" fmla="*/ 0 w 897"/>
                <a:gd name="T15" fmla="*/ 1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3" name="手繪多邊形​​ 51"/>
            <p:cNvSpPr>
              <a:spLocks/>
            </p:cNvSpPr>
            <p:nvPr/>
          </p:nvSpPr>
          <p:spPr bwMode="auto">
            <a:xfrm>
              <a:off x="2639" y="1755"/>
              <a:ext cx="1186" cy="657"/>
            </a:xfrm>
            <a:custGeom>
              <a:avLst/>
              <a:gdLst>
                <a:gd name="T0" fmla="*/ 96 w 502"/>
                <a:gd name="T1" fmla="*/ 162 h 278"/>
                <a:gd name="T2" fmla="*/ 198 w 502"/>
                <a:gd name="T3" fmla="*/ 145 h 278"/>
                <a:gd name="T4" fmla="*/ 228 w 502"/>
                <a:gd name="T5" fmla="*/ 6 h 278"/>
                <a:gd name="T6" fmla="*/ 305 w 502"/>
                <a:gd name="T7" fmla="*/ 30 h 278"/>
                <a:gd name="T8" fmla="*/ 291 w 502"/>
                <a:gd name="T9" fmla="*/ 143 h 278"/>
                <a:gd name="T10" fmla="*/ 502 w 502"/>
                <a:gd name="T11" fmla="*/ 207 h 278"/>
                <a:gd name="T12" fmla="*/ 389 w 502"/>
                <a:gd name="T13" fmla="*/ 184 h 278"/>
                <a:gd name="T14" fmla="*/ 436 w 502"/>
                <a:gd name="T15" fmla="*/ 248 h 278"/>
                <a:gd name="T16" fmla="*/ 285 w 502"/>
                <a:gd name="T17" fmla="*/ 211 h 278"/>
                <a:gd name="T18" fmla="*/ 136 w 502"/>
                <a:gd name="T19" fmla="*/ 278 h 278"/>
                <a:gd name="T20" fmla="*/ 132 w 502"/>
                <a:gd name="T21" fmla="*/ 198 h 278"/>
                <a:gd name="T22" fmla="*/ 0 w 502"/>
                <a:gd name="T23" fmla="*/ 247 h 278"/>
                <a:gd name="T24" fmla="*/ 96 w 502"/>
                <a:gd name="T25" fmla="*/ 16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4" name="手繪多邊形​​ 52"/>
            <p:cNvSpPr>
              <a:spLocks/>
            </p:cNvSpPr>
            <p:nvPr/>
          </p:nvSpPr>
          <p:spPr bwMode="auto">
            <a:xfrm>
              <a:off x="3938" y="2223"/>
              <a:ext cx="567" cy="850"/>
            </a:xfrm>
            <a:custGeom>
              <a:avLst/>
              <a:gdLst>
                <a:gd name="T0" fmla="*/ 189 w 240"/>
                <a:gd name="T1" fmla="*/ 180 h 360"/>
                <a:gd name="T2" fmla="*/ 0 w 240"/>
                <a:gd name="T3" fmla="*/ 19 h 360"/>
                <a:gd name="T4" fmla="*/ 159 w 240"/>
                <a:gd name="T5" fmla="*/ 84 h 360"/>
                <a:gd name="T6" fmla="*/ 240 w 240"/>
                <a:gd name="T7" fmla="*/ 326 h 360"/>
                <a:gd name="T8" fmla="*/ 240 w 240"/>
                <a:gd name="T9" fmla="*/ 360 h 360"/>
                <a:gd name="T10" fmla="*/ 216 w 240"/>
                <a:gd name="T11" fmla="*/ 360 h 360"/>
                <a:gd name="T12" fmla="*/ 189 w 240"/>
                <a:gd name="T13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5" name="手繪多邊形​​ 53"/>
            <p:cNvSpPr>
              <a:spLocks/>
            </p:cNvSpPr>
            <p:nvPr/>
          </p:nvSpPr>
          <p:spPr bwMode="auto">
            <a:xfrm>
              <a:off x="3073" y="1769"/>
              <a:ext cx="102" cy="374"/>
            </a:xfrm>
            <a:custGeom>
              <a:avLst/>
              <a:gdLst>
                <a:gd name="T0" fmla="*/ 43 w 43"/>
                <a:gd name="T1" fmla="*/ 0 h 158"/>
                <a:gd name="T2" fmla="*/ 17 w 43"/>
                <a:gd name="T3" fmla="*/ 85 h 158"/>
                <a:gd name="T4" fmla="*/ 15 w 43"/>
                <a:gd name="T5" fmla="*/ 158 h 158"/>
                <a:gd name="T6" fmla="*/ 8 w 43"/>
                <a:gd name="T7" fmla="*/ 83 h 158"/>
                <a:gd name="T8" fmla="*/ 43 w 43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6" name="手繪多邊形​​ 54"/>
            <p:cNvSpPr>
              <a:spLocks/>
            </p:cNvSpPr>
            <p:nvPr/>
          </p:nvSpPr>
          <p:spPr bwMode="auto">
            <a:xfrm>
              <a:off x="3477" y="2414"/>
              <a:ext cx="291" cy="659"/>
            </a:xfrm>
            <a:custGeom>
              <a:avLst/>
              <a:gdLst>
                <a:gd name="T0" fmla="*/ 70 w 123"/>
                <a:gd name="T1" fmla="*/ 131 h 279"/>
                <a:gd name="T2" fmla="*/ 0 w 123"/>
                <a:gd name="T3" fmla="*/ 0 h 279"/>
                <a:gd name="T4" fmla="*/ 94 w 123"/>
                <a:gd name="T5" fmla="*/ 71 h 279"/>
                <a:gd name="T6" fmla="*/ 123 w 123"/>
                <a:gd name="T7" fmla="*/ 245 h 279"/>
                <a:gd name="T8" fmla="*/ 120 w 123"/>
                <a:gd name="T9" fmla="*/ 279 h 279"/>
                <a:gd name="T10" fmla="*/ 78 w 123"/>
                <a:gd name="T11" fmla="*/ 279 h 279"/>
                <a:gd name="T12" fmla="*/ 70 w 123"/>
                <a:gd name="T13" fmla="*/ 1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7" name="手繪多邊形​​ 55"/>
            <p:cNvSpPr>
              <a:spLocks/>
            </p:cNvSpPr>
            <p:nvPr/>
          </p:nvSpPr>
          <p:spPr bwMode="auto">
            <a:xfrm>
              <a:off x="3442" y="2393"/>
              <a:ext cx="364" cy="680"/>
            </a:xfrm>
            <a:custGeom>
              <a:avLst/>
              <a:gdLst>
                <a:gd name="T0" fmla="*/ 119 w 154"/>
                <a:gd name="T1" fmla="*/ 144 h 288"/>
                <a:gd name="T2" fmla="*/ 0 w 154"/>
                <a:gd name="T3" fmla="*/ 0 h 288"/>
                <a:gd name="T4" fmla="*/ 141 w 154"/>
                <a:gd name="T5" fmla="*/ 148 h 288"/>
                <a:gd name="T6" fmla="*/ 148 w 154"/>
                <a:gd name="T7" fmla="*/ 288 h 288"/>
                <a:gd name="T8" fmla="*/ 128 w 154"/>
                <a:gd name="T9" fmla="*/ 288 h 288"/>
                <a:gd name="T10" fmla="*/ 119 w 154"/>
                <a:gd name="T11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8" name="手繪多邊形 56"/>
            <p:cNvSpPr>
              <a:spLocks/>
            </p:cNvSpPr>
            <p:nvPr/>
          </p:nvSpPr>
          <p:spPr bwMode="auto">
            <a:xfrm>
              <a:off x="2481" y="2452"/>
              <a:ext cx="276" cy="621"/>
            </a:xfrm>
            <a:custGeom>
              <a:avLst/>
              <a:gdLst>
                <a:gd name="T0" fmla="*/ 0 w 117"/>
                <a:gd name="T1" fmla="*/ 194 h 263"/>
                <a:gd name="T2" fmla="*/ 24 w 117"/>
                <a:gd name="T3" fmla="*/ 72 h 263"/>
                <a:gd name="T4" fmla="*/ 117 w 117"/>
                <a:gd name="T5" fmla="*/ 0 h 263"/>
                <a:gd name="T6" fmla="*/ 48 w 117"/>
                <a:gd name="T7" fmla="*/ 131 h 263"/>
                <a:gd name="T8" fmla="*/ 40 w 117"/>
                <a:gd name="T9" fmla="*/ 263 h 263"/>
                <a:gd name="T10" fmla="*/ 0 w 117"/>
                <a:gd name="T11" fmla="*/ 263 h 263"/>
                <a:gd name="T12" fmla="*/ 0 w 117"/>
                <a:gd name="T13" fmla="*/ 194 h 263"/>
                <a:gd name="T14" fmla="*/ 0 w 117"/>
                <a:gd name="T15" fmla="*/ 19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9" name="手繪多邊形 57"/>
            <p:cNvSpPr>
              <a:spLocks/>
            </p:cNvSpPr>
            <p:nvPr/>
          </p:nvSpPr>
          <p:spPr bwMode="auto">
            <a:xfrm>
              <a:off x="2481" y="2433"/>
              <a:ext cx="314" cy="640"/>
            </a:xfrm>
            <a:custGeom>
              <a:avLst/>
              <a:gdLst>
                <a:gd name="T0" fmla="*/ 0 w 133"/>
                <a:gd name="T1" fmla="*/ 118 h 271"/>
                <a:gd name="T2" fmla="*/ 133 w 133"/>
                <a:gd name="T3" fmla="*/ 0 h 271"/>
                <a:gd name="T4" fmla="*/ 13 w 133"/>
                <a:gd name="T5" fmla="*/ 144 h 271"/>
                <a:gd name="T6" fmla="*/ 4 w 133"/>
                <a:gd name="T7" fmla="*/ 271 h 271"/>
                <a:gd name="T8" fmla="*/ 0 w 133"/>
                <a:gd name="T9" fmla="*/ 271 h 271"/>
                <a:gd name="T10" fmla="*/ 0 w 133"/>
                <a:gd name="T11" fmla="*/ 118 h 271"/>
                <a:gd name="T12" fmla="*/ 0 w 133"/>
                <a:gd name="T13" fmla="*/ 1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0" name="手繪多邊形 58"/>
            <p:cNvSpPr>
              <a:spLocks/>
            </p:cNvSpPr>
            <p:nvPr/>
          </p:nvSpPr>
          <p:spPr bwMode="auto">
            <a:xfrm>
              <a:off x="3307" y="1817"/>
              <a:ext cx="57" cy="281"/>
            </a:xfrm>
            <a:custGeom>
              <a:avLst/>
              <a:gdLst>
                <a:gd name="T0" fmla="*/ 24 w 24"/>
                <a:gd name="T1" fmla="*/ 9 h 119"/>
                <a:gd name="T2" fmla="*/ 12 w 24"/>
                <a:gd name="T3" fmla="*/ 62 h 119"/>
                <a:gd name="T4" fmla="*/ 13 w 24"/>
                <a:gd name="T5" fmla="*/ 117 h 119"/>
                <a:gd name="T6" fmla="*/ 4 w 24"/>
                <a:gd name="T7" fmla="*/ 119 h 119"/>
                <a:gd name="T8" fmla="*/ 0 w 24"/>
                <a:gd name="T9" fmla="*/ 60 h 119"/>
                <a:gd name="T10" fmla="*/ 17 w 24"/>
                <a:gd name="T11" fmla="*/ 0 h 119"/>
                <a:gd name="T12" fmla="*/ 24 w 24"/>
                <a:gd name="T13" fmla="*/ 9 h 119"/>
                <a:gd name="T14" fmla="*/ 24 w 24"/>
                <a:gd name="T1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1" name="手繪多邊形 59"/>
            <p:cNvSpPr>
              <a:spLocks/>
            </p:cNvSpPr>
            <p:nvPr/>
          </p:nvSpPr>
          <p:spPr bwMode="auto">
            <a:xfrm>
              <a:off x="3865" y="2511"/>
              <a:ext cx="949" cy="562"/>
            </a:xfrm>
            <a:custGeom>
              <a:avLst/>
              <a:gdLst>
                <a:gd name="T0" fmla="*/ 224 w 402"/>
                <a:gd name="T1" fmla="*/ 0 h 238"/>
                <a:gd name="T2" fmla="*/ 233 w 402"/>
                <a:gd name="T3" fmla="*/ 3 h 238"/>
                <a:gd name="T4" fmla="*/ 245 w 402"/>
                <a:gd name="T5" fmla="*/ 38 h 238"/>
                <a:gd name="T6" fmla="*/ 297 w 402"/>
                <a:gd name="T7" fmla="*/ 69 h 238"/>
                <a:gd name="T8" fmla="*/ 382 w 402"/>
                <a:gd name="T9" fmla="*/ 99 h 238"/>
                <a:gd name="T10" fmla="*/ 400 w 402"/>
                <a:gd name="T11" fmla="*/ 201 h 238"/>
                <a:gd name="T12" fmla="*/ 392 w 402"/>
                <a:gd name="T13" fmla="*/ 238 h 238"/>
                <a:gd name="T14" fmla="*/ 15 w 402"/>
                <a:gd name="T15" fmla="*/ 238 h 238"/>
                <a:gd name="T16" fmla="*/ 8 w 402"/>
                <a:gd name="T17" fmla="*/ 137 h 238"/>
                <a:gd name="T18" fmla="*/ 67 w 402"/>
                <a:gd name="T19" fmla="*/ 54 h 238"/>
                <a:gd name="T20" fmla="*/ 136 w 402"/>
                <a:gd name="T21" fmla="*/ 54 h 238"/>
                <a:gd name="T22" fmla="*/ 185 w 402"/>
                <a:gd name="T23" fmla="*/ 40 h 238"/>
                <a:gd name="T24" fmla="*/ 185 w 402"/>
                <a:gd name="T25" fmla="*/ 6 h 238"/>
                <a:gd name="T26" fmla="*/ 224 w 402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2" name="手繪多邊形​​ 60"/>
            <p:cNvSpPr>
              <a:spLocks/>
            </p:cNvSpPr>
            <p:nvPr/>
          </p:nvSpPr>
          <p:spPr bwMode="auto">
            <a:xfrm>
              <a:off x="4120" y="2639"/>
              <a:ext cx="465" cy="120"/>
            </a:xfrm>
            <a:custGeom>
              <a:avLst/>
              <a:gdLst>
                <a:gd name="T0" fmla="*/ 193 w 197"/>
                <a:gd name="T1" fmla="*/ 49 h 51"/>
                <a:gd name="T2" fmla="*/ 190 w 197"/>
                <a:gd name="T3" fmla="*/ 47 h 51"/>
                <a:gd name="T4" fmla="*/ 113 w 197"/>
                <a:gd name="T5" fmla="*/ 5 h 51"/>
                <a:gd name="T6" fmla="*/ 0 w 197"/>
                <a:gd name="T7" fmla="*/ 32 h 51"/>
                <a:gd name="T8" fmla="*/ 2 w 197"/>
                <a:gd name="T9" fmla="*/ 34 h 51"/>
                <a:gd name="T10" fmla="*/ 197 w 19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3" name="手繪多邊形​​ 61"/>
            <p:cNvSpPr>
              <a:spLocks/>
            </p:cNvSpPr>
            <p:nvPr/>
          </p:nvSpPr>
          <p:spPr bwMode="auto">
            <a:xfrm>
              <a:off x="3919" y="2629"/>
              <a:ext cx="888" cy="459"/>
            </a:xfrm>
            <a:custGeom>
              <a:avLst/>
              <a:gdLst>
                <a:gd name="T0" fmla="*/ 180 w 376"/>
                <a:gd name="T1" fmla="*/ 24 h 194"/>
                <a:gd name="T2" fmla="*/ 268 w 376"/>
                <a:gd name="T3" fmla="*/ 54 h 194"/>
                <a:gd name="T4" fmla="*/ 341 w 376"/>
                <a:gd name="T5" fmla="*/ 194 h 194"/>
                <a:gd name="T6" fmla="*/ 15 w 376"/>
                <a:gd name="T7" fmla="*/ 194 h 194"/>
                <a:gd name="T8" fmla="*/ 2 w 376"/>
                <a:gd name="T9" fmla="*/ 123 h 194"/>
                <a:gd name="T10" fmla="*/ 101 w 376"/>
                <a:gd name="T11" fmla="*/ 45 h 194"/>
                <a:gd name="T12" fmla="*/ 180 w 376"/>
                <a:gd name="T13" fmla="*/ 2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4" name="手繪多邊形​​ 62"/>
            <p:cNvSpPr>
              <a:spLocks noEditPoints="1"/>
            </p:cNvSpPr>
            <p:nvPr/>
          </p:nvSpPr>
          <p:spPr bwMode="auto">
            <a:xfrm>
              <a:off x="3905" y="2660"/>
              <a:ext cx="869" cy="423"/>
            </a:xfrm>
            <a:custGeom>
              <a:avLst/>
              <a:gdLst>
                <a:gd name="T0" fmla="*/ 252 w 368"/>
                <a:gd name="T1" fmla="*/ 56 h 179"/>
                <a:gd name="T2" fmla="*/ 278 w 368"/>
                <a:gd name="T3" fmla="*/ 133 h 179"/>
                <a:gd name="T4" fmla="*/ 274 w 368"/>
                <a:gd name="T5" fmla="*/ 179 h 179"/>
                <a:gd name="T6" fmla="*/ 260 w 368"/>
                <a:gd name="T7" fmla="*/ 179 h 179"/>
                <a:gd name="T8" fmla="*/ 263 w 368"/>
                <a:gd name="T9" fmla="*/ 141 h 179"/>
                <a:gd name="T10" fmla="*/ 252 w 368"/>
                <a:gd name="T11" fmla="*/ 56 h 179"/>
                <a:gd name="T12" fmla="*/ 117 w 368"/>
                <a:gd name="T13" fmla="*/ 43 h 179"/>
                <a:gd name="T14" fmla="*/ 97 w 368"/>
                <a:gd name="T15" fmla="*/ 126 h 179"/>
                <a:gd name="T16" fmla="*/ 101 w 368"/>
                <a:gd name="T17" fmla="*/ 179 h 179"/>
                <a:gd name="T18" fmla="*/ 87 w 368"/>
                <a:gd name="T19" fmla="*/ 179 h 179"/>
                <a:gd name="T20" fmla="*/ 85 w 368"/>
                <a:gd name="T21" fmla="*/ 120 h 179"/>
                <a:gd name="T22" fmla="*/ 117 w 368"/>
                <a:gd name="T23" fmla="*/ 43 h 179"/>
                <a:gd name="T24" fmla="*/ 308 w 368"/>
                <a:gd name="T25" fmla="*/ 24 h 179"/>
                <a:gd name="T26" fmla="*/ 360 w 368"/>
                <a:gd name="T27" fmla="*/ 80 h 179"/>
                <a:gd name="T28" fmla="*/ 352 w 368"/>
                <a:gd name="T29" fmla="*/ 179 h 179"/>
                <a:gd name="T30" fmla="*/ 334 w 368"/>
                <a:gd name="T31" fmla="*/ 179 h 179"/>
                <a:gd name="T32" fmla="*/ 345 w 368"/>
                <a:gd name="T33" fmla="*/ 160 h 179"/>
                <a:gd name="T34" fmla="*/ 326 w 368"/>
                <a:gd name="T35" fmla="*/ 43 h 179"/>
                <a:gd name="T36" fmla="*/ 266 w 368"/>
                <a:gd name="T37" fmla="*/ 34 h 179"/>
                <a:gd name="T38" fmla="*/ 251 w 368"/>
                <a:gd name="T39" fmla="*/ 29 h 179"/>
                <a:gd name="T40" fmla="*/ 308 w 368"/>
                <a:gd name="T41" fmla="*/ 24 h 179"/>
                <a:gd name="T42" fmla="*/ 77 w 368"/>
                <a:gd name="T43" fmla="*/ 6 h 179"/>
                <a:gd name="T44" fmla="*/ 120 w 368"/>
                <a:gd name="T45" fmla="*/ 22 h 179"/>
                <a:gd name="T46" fmla="*/ 55 w 368"/>
                <a:gd name="T47" fmla="*/ 19 h 179"/>
                <a:gd name="T48" fmla="*/ 18 w 368"/>
                <a:gd name="T49" fmla="*/ 147 h 179"/>
                <a:gd name="T50" fmla="*/ 31 w 368"/>
                <a:gd name="T51" fmla="*/ 179 h 179"/>
                <a:gd name="T52" fmla="*/ 15 w 368"/>
                <a:gd name="T53" fmla="*/ 179 h 179"/>
                <a:gd name="T54" fmla="*/ 6 w 368"/>
                <a:gd name="T55" fmla="*/ 84 h 179"/>
                <a:gd name="T56" fmla="*/ 77 w 368"/>
                <a:gd name="T57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5" name="手繪多邊形​​ 63"/>
            <p:cNvSpPr>
              <a:spLocks/>
            </p:cNvSpPr>
            <p:nvPr/>
          </p:nvSpPr>
          <p:spPr bwMode="auto">
            <a:xfrm>
              <a:off x="4240" y="2565"/>
              <a:ext cx="218" cy="218"/>
            </a:xfrm>
            <a:custGeom>
              <a:avLst/>
              <a:gdLst>
                <a:gd name="T0" fmla="*/ 0 w 92"/>
                <a:gd name="T1" fmla="*/ 68 h 92"/>
                <a:gd name="T2" fmla="*/ 50 w 92"/>
                <a:gd name="T3" fmla="*/ 89 h 92"/>
                <a:gd name="T4" fmla="*/ 92 w 92"/>
                <a:gd name="T5" fmla="*/ 71 h 92"/>
                <a:gd name="T6" fmla="*/ 69 w 92"/>
                <a:gd name="T7" fmla="*/ 56 h 92"/>
                <a:gd name="T8" fmla="*/ 64 w 92"/>
                <a:gd name="T9" fmla="*/ 6 h 92"/>
                <a:gd name="T10" fmla="*/ 37 w 92"/>
                <a:gd name="T11" fmla="*/ 7 h 92"/>
                <a:gd name="T12" fmla="*/ 42 w 92"/>
                <a:gd name="T13" fmla="*/ 37 h 92"/>
                <a:gd name="T14" fmla="*/ 0 w 92"/>
                <a:gd name="T15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6" name="手繪多邊形 64"/>
            <p:cNvSpPr>
              <a:spLocks/>
            </p:cNvSpPr>
            <p:nvPr/>
          </p:nvSpPr>
          <p:spPr bwMode="auto">
            <a:xfrm>
              <a:off x="4243" y="2577"/>
              <a:ext cx="233" cy="213"/>
            </a:xfrm>
            <a:custGeom>
              <a:avLst/>
              <a:gdLst>
                <a:gd name="T0" fmla="*/ 0 w 99"/>
                <a:gd name="T1" fmla="*/ 63 h 90"/>
                <a:gd name="T2" fmla="*/ 46 w 99"/>
                <a:gd name="T3" fmla="*/ 87 h 90"/>
                <a:gd name="T4" fmla="*/ 91 w 99"/>
                <a:gd name="T5" fmla="*/ 71 h 90"/>
                <a:gd name="T6" fmla="*/ 71 w 99"/>
                <a:gd name="T7" fmla="*/ 50 h 90"/>
                <a:gd name="T8" fmla="*/ 76 w 99"/>
                <a:gd name="T9" fmla="*/ 24 h 90"/>
                <a:gd name="T10" fmla="*/ 66 w 99"/>
                <a:gd name="T11" fmla="*/ 1 h 90"/>
                <a:gd name="T12" fmla="*/ 59 w 99"/>
                <a:gd name="T13" fmla="*/ 0 h 90"/>
                <a:gd name="T14" fmla="*/ 67 w 99"/>
                <a:gd name="T15" fmla="*/ 27 h 90"/>
                <a:gd name="T16" fmla="*/ 60 w 99"/>
                <a:gd name="T17" fmla="*/ 54 h 90"/>
                <a:gd name="T18" fmla="*/ 82 w 99"/>
                <a:gd name="T19" fmla="*/ 62 h 90"/>
                <a:gd name="T20" fmla="*/ 58 w 99"/>
                <a:gd name="T21" fmla="*/ 81 h 90"/>
                <a:gd name="T22" fmla="*/ 0 w 99"/>
                <a:gd name="T23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7" name="手繪多邊形 65"/>
            <p:cNvSpPr>
              <a:spLocks/>
            </p:cNvSpPr>
            <p:nvPr/>
          </p:nvSpPr>
          <p:spPr bwMode="auto">
            <a:xfrm>
              <a:off x="3310" y="2072"/>
              <a:ext cx="507" cy="167"/>
            </a:xfrm>
            <a:custGeom>
              <a:avLst/>
              <a:gdLst>
                <a:gd name="T0" fmla="*/ 82 w 215"/>
                <a:gd name="T1" fmla="*/ 2 h 71"/>
                <a:gd name="T2" fmla="*/ 215 w 215"/>
                <a:gd name="T3" fmla="*/ 71 h 71"/>
                <a:gd name="T4" fmla="*/ 98 w 215"/>
                <a:gd name="T5" fmla="*/ 13 h 71"/>
                <a:gd name="T6" fmla="*/ 0 w 215"/>
                <a:gd name="T7" fmla="*/ 14 h 71"/>
                <a:gd name="T8" fmla="*/ 82 w 215"/>
                <a:gd name="T9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348" name="群組 347"/>
          <p:cNvGrpSpPr/>
          <p:nvPr/>
        </p:nvGrpSpPr>
        <p:grpSpPr>
          <a:xfrm>
            <a:off x="-1588" y="3799401"/>
            <a:ext cx="4386410" cy="3084511"/>
            <a:chOff x="-1588" y="4419600"/>
            <a:chExt cx="3504440" cy="2464312"/>
          </a:xfrm>
        </p:grpSpPr>
        <p:grpSp>
          <p:nvGrpSpPr>
            <p:cNvPr id="349" name="群組 156"/>
            <p:cNvGrpSpPr>
              <a:grpSpLocks noChangeAspect="1"/>
            </p:cNvGrpSpPr>
            <p:nvPr/>
          </p:nvGrpSpPr>
          <p:grpSpPr bwMode="auto">
            <a:xfrm>
              <a:off x="-321" y="4419600"/>
              <a:ext cx="2827754" cy="2458133"/>
              <a:chOff x="437" y="-367"/>
              <a:chExt cx="5799" cy="5041"/>
            </a:xfrm>
          </p:grpSpPr>
          <p:sp>
            <p:nvSpPr>
              <p:cNvPr id="375" name="手繪多邊形 157"/>
              <p:cNvSpPr>
                <a:spLocks/>
              </p:cNvSpPr>
              <p:nvPr/>
            </p:nvSpPr>
            <p:spPr bwMode="auto">
              <a:xfrm>
                <a:off x="2494" y="-126"/>
                <a:ext cx="1751" cy="1833"/>
              </a:xfrm>
              <a:custGeom>
                <a:avLst/>
                <a:gdLst>
                  <a:gd name="T0" fmla="*/ 484 w 741"/>
                  <a:gd name="T1" fmla="*/ 111 h 776"/>
                  <a:gd name="T2" fmla="*/ 372 w 741"/>
                  <a:gd name="T3" fmla="*/ 48 h 776"/>
                  <a:gd name="T4" fmla="*/ 375 w 741"/>
                  <a:gd name="T5" fmla="*/ 0 h 776"/>
                  <a:gd name="T6" fmla="*/ 301 w 741"/>
                  <a:gd name="T7" fmla="*/ 2 h 776"/>
                  <a:gd name="T8" fmla="*/ 207 w 741"/>
                  <a:gd name="T9" fmla="*/ 112 h 776"/>
                  <a:gd name="T10" fmla="*/ 71 w 741"/>
                  <a:gd name="T11" fmla="*/ 202 h 776"/>
                  <a:gd name="T12" fmla="*/ 48 w 741"/>
                  <a:gd name="T13" fmla="*/ 561 h 776"/>
                  <a:gd name="T14" fmla="*/ 142 w 741"/>
                  <a:gd name="T15" fmla="*/ 741 h 776"/>
                  <a:gd name="T16" fmla="*/ 229 w 741"/>
                  <a:gd name="T17" fmla="*/ 735 h 776"/>
                  <a:gd name="T18" fmla="*/ 392 w 741"/>
                  <a:gd name="T19" fmla="*/ 766 h 776"/>
                  <a:gd name="T20" fmla="*/ 542 w 741"/>
                  <a:gd name="T21" fmla="*/ 711 h 776"/>
                  <a:gd name="T22" fmla="*/ 680 w 741"/>
                  <a:gd name="T23" fmla="*/ 648 h 776"/>
                  <a:gd name="T24" fmla="*/ 741 w 741"/>
                  <a:gd name="T25" fmla="*/ 451 h 776"/>
                  <a:gd name="T26" fmla="*/ 676 w 741"/>
                  <a:gd name="T27" fmla="*/ 218 h 776"/>
                  <a:gd name="T28" fmla="*/ 484 w 741"/>
                  <a:gd name="T29" fmla="*/ 111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76" name="手繪多邊形 158"/>
              <p:cNvSpPr>
                <a:spLocks/>
              </p:cNvSpPr>
              <p:nvPr/>
            </p:nvSpPr>
            <p:spPr bwMode="auto">
              <a:xfrm>
                <a:off x="2365" y="89"/>
                <a:ext cx="1807" cy="1630"/>
              </a:xfrm>
              <a:custGeom>
                <a:avLst/>
                <a:gdLst>
                  <a:gd name="T0" fmla="*/ 530 w 765"/>
                  <a:gd name="T1" fmla="*/ 54 h 690"/>
                  <a:gd name="T2" fmla="*/ 311 w 765"/>
                  <a:gd name="T3" fmla="*/ 59 h 690"/>
                  <a:gd name="T4" fmla="*/ 288 w 765"/>
                  <a:gd name="T5" fmla="*/ 605 h 690"/>
                  <a:gd name="T6" fmla="*/ 587 w 765"/>
                  <a:gd name="T7" fmla="*/ 593 h 690"/>
                  <a:gd name="T8" fmla="*/ 752 w 765"/>
                  <a:gd name="T9" fmla="*/ 341 h 690"/>
                  <a:gd name="T10" fmla="*/ 530 w 765"/>
                  <a:gd name="T11" fmla="*/ 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77" name="手繪多邊形 159"/>
              <p:cNvSpPr>
                <a:spLocks/>
              </p:cNvSpPr>
              <p:nvPr/>
            </p:nvSpPr>
            <p:spPr bwMode="auto">
              <a:xfrm>
                <a:off x="3614" y="219"/>
                <a:ext cx="532" cy="1252"/>
              </a:xfrm>
              <a:custGeom>
                <a:avLst/>
                <a:gdLst>
                  <a:gd name="T0" fmla="*/ 0 w 225"/>
                  <a:gd name="T1" fmla="*/ 0 h 530"/>
                  <a:gd name="T2" fmla="*/ 67 w 225"/>
                  <a:gd name="T3" fmla="*/ 32 h 530"/>
                  <a:gd name="T4" fmla="*/ 189 w 225"/>
                  <a:gd name="T5" fmla="*/ 284 h 530"/>
                  <a:gd name="T6" fmla="*/ 68 w 225"/>
                  <a:gd name="T7" fmla="*/ 527 h 530"/>
                  <a:gd name="T8" fmla="*/ 100 w 225"/>
                  <a:gd name="T9" fmla="*/ 530 h 530"/>
                  <a:gd name="T10" fmla="*/ 207 w 225"/>
                  <a:gd name="T11" fmla="*/ 381 h 530"/>
                  <a:gd name="T12" fmla="*/ 126 w 225"/>
                  <a:gd name="T13" fmla="*/ 60 h 530"/>
                  <a:gd name="T14" fmla="*/ 0 w 225"/>
                  <a:gd name="T15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78" name="手繪多邊形 160"/>
              <p:cNvSpPr>
                <a:spLocks/>
              </p:cNvSpPr>
              <p:nvPr/>
            </p:nvSpPr>
            <p:spPr bwMode="auto">
              <a:xfrm>
                <a:off x="3536" y="349"/>
                <a:ext cx="329" cy="1091"/>
              </a:xfrm>
              <a:custGeom>
                <a:avLst/>
                <a:gdLst>
                  <a:gd name="T0" fmla="*/ 0 w 139"/>
                  <a:gd name="T1" fmla="*/ 0 h 462"/>
                  <a:gd name="T2" fmla="*/ 103 w 139"/>
                  <a:gd name="T3" fmla="*/ 182 h 462"/>
                  <a:gd name="T4" fmla="*/ 71 w 139"/>
                  <a:gd name="T5" fmla="*/ 462 h 462"/>
                  <a:gd name="T6" fmla="*/ 109 w 139"/>
                  <a:gd name="T7" fmla="*/ 422 h 462"/>
                  <a:gd name="T8" fmla="*/ 118 w 139"/>
                  <a:gd name="T9" fmla="*/ 160 h 462"/>
                  <a:gd name="T10" fmla="*/ 0 w 139"/>
                  <a:gd name="T11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79" name="手繪多邊形 161"/>
              <p:cNvSpPr>
                <a:spLocks/>
              </p:cNvSpPr>
              <p:nvPr/>
            </p:nvSpPr>
            <p:spPr bwMode="auto">
              <a:xfrm>
                <a:off x="3005" y="-100"/>
                <a:ext cx="680" cy="425"/>
              </a:xfrm>
              <a:custGeom>
                <a:avLst/>
                <a:gdLst>
                  <a:gd name="T0" fmla="*/ 234 w 288"/>
                  <a:gd name="T1" fmla="*/ 75 h 180"/>
                  <a:gd name="T2" fmla="*/ 143 w 288"/>
                  <a:gd name="T3" fmla="*/ 52 h 180"/>
                  <a:gd name="T4" fmla="*/ 145 w 288"/>
                  <a:gd name="T5" fmla="*/ 0 h 180"/>
                  <a:gd name="T6" fmla="*/ 108 w 288"/>
                  <a:gd name="T7" fmla="*/ 0 h 180"/>
                  <a:gd name="T8" fmla="*/ 4 w 288"/>
                  <a:gd name="T9" fmla="*/ 138 h 180"/>
                  <a:gd name="T10" fmla="*/ 288 w 288"/>
                  <a:gd name="T11" fmla="*/ 142 h 180"/>
                  <a:gd name="T12" fmla="*/ 234 w 288"/>
                  <a:gd name="T13" fmla="*/ 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0" name="手繪多邊形 162"/>
              <p:cNvSpPr>
                <a:spLocks/>
              </p:cNvSpPr>
              <p:nvPr/>
            </p:nvSpPr>
            <p:spPr bwMode="auto">
              <a:xfrm>
                <a:off x="2955" y="-100"/>
                <a:ext cx="579" cy="475"/>
              </a:xfrm>
              <a:custGeom>
                <a:avLst/>
                <a:gdLst>
                  <a:gd name="T0" fmla="*/ 87 w 245"/>
                  <a:gd name="T1" fmla="*/ 152 h 201"/>
                  <a:gd name="T2" fmla="*/ 79 w 245"/>
                  <a:gd name="T3" fmla="*/ 83 h 201"/>
                  <a:gd name="T4" fmla="*/ 129 w 245"/>
                  <a:gd name="T5" fmla="*/ 0 h 201"/>
                  <a:gd name="T6" fmla="*/ 44 w 245"/>
                  <a:gd name="T7" fmla="*/ 81 h 201"/>
                  <a:gd name="T8" fmla="*/ 53 w 245"/>
                  <a:gd name="T9" fmla="*/ 177 h 201"/>
                  <a:gd name="T10" fmla="*/ 245 w 245"/>
                  <a:gd name="T11" fmla="*/ 158 h 201"/>
                  <a:gd name="T12" fmla="*/ 87 w 245"/>
                  <a:gd name="T13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1" name="手繪多邊形 163"/>
              <p:cNvSpPr>
                <a:spLocks/>
              </p:cNvSpPr>
              <p:nvPr/>
            </p:nvSpPr>
            <p:spPr bwMode="auto">
              <a:xfrm>
                <a:off x="477" y="-161"/>
                <a:ext cx="2412" cy="1991"/>
              </a:xfrm>
              <a:custGeom>
                <a:avLst/>
                <a:gdLst>
                  <a:gd name="T0" fmla="*/ 604 w 1021"/>
                  <a:gd name="T1" fmla="*/ 82 h 843"/>
                  <a:gd name="T2" fmla="*/ 341 w 1021"/>
                  <a:gd name="T3" fmla="*/ 75 h 843"/>
                  <a:gd name="T4" fmla="*/ 15 w 1021"/>
                  <a:gd name="T5" fmla="*/ 425 h 843"/>
                  <a:gd name="T6" fmla="*/ 270 w 1021"/>
                  <a:gd name="T7" fmla="*/ 726 h 843"/>
                  <a:gd name="T8" fmla="*/ 633 w 1021"/>
                  <a:gd name="T9" fmla="*/ 740 h 843"/>
                  <a:gd name="T10" fmla="*/ 604 w 1021"/>
                  <a:gd name="T11" fmla="*/ 82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2" name="手繪多邊形 164"/>
              <p:cNvSpPr>
                <a:spLocks/>
              </p:cNvSpPr>
              <p:nvPr/>
            </p:nvSpPr>
            <p:spPr bwMode="auto">
              <a:xfrm>
                <a:off x="560" y="61"/>
                <a:ext cx="831" cy="1540"/>
              </a:xfrm>
              <a:custGeom>
                <a:avLst/>
                <a:gdLst>
                  <a:gd name="T0" fmla="*/ 193 w 352"/>
                  <a:gd name="T1" fmla="*/ 242 h 652"/>
                  <a:gd name="T2" fmla="*/ 206 w 352"/>
                  <a:gd name="T3" fmla="*/ 596 h 652"/>
                  <a:gd name="T4" fmla="*/ 206 w 352"/>
                  <a:gd name="T5" fmla="*/ 597 h 652"/>
                  <a:gd name="T6" fmla="*/ 48 w 352"/>
                  <a:gd name="T7" fmla="*/ 320 h 652"/>
                  <a:gd name="T8" fmla="*/ 204 w 352"/>
                  <a:gd name="T9" fmla="*/ 34 h 652"/>
                  <a:gd name="T10" fmla="*/ 297 w 352"/>
                  <a:gd name="T11" fmla="*/ 0 h 652"/>
                  <a:gd name="T12" fmla="*/ 134 w 352"/>
                  <a:gd name="T13" fmla="*/ 64 h 652"/>
                  <a:gd name="T14" fmla="*/ 24 w 352"/>
                  <a:gd name="T15" fmla="*/ 432 h 652"/>
                  <a:gd name="T16" fmla="*/ 169 w 352"/>
                  <a:gd name="T17" fmla="*/ 603 h 652"/>
                  <a:gd name="T18" fmla="*/ 207 w 352"/>
                  <a:gd name="T19" fmla="*/ 601 h 652"/>
                  <a:gd name="T20" fmla="*/ 254 w 352"/>
                  <a:gd name="T21" fmla="*/ 652 h 652"/>
                  <a:gd name="T22" fmla="*/ 213 w 352"/>
                  <a:gd name="T23" fmla="*/ 272 h 652"/>
                  <a:gd name="T24" fmla="*/ 352 w 352"/>
                  <a:gd name="T25" fmla="*/ 27 h 652"/>
                  <a:gd name="T26" fmla="*/ 193 w 352"/>
                  <a:gd name="T27" fmla="*/ 2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3" name="手繪多邊形 165"/>
              <p:cNvSpPr>
                <a:spLocks/>
              </p:cNvSpPr>
              <p:nvPr/>
            </p:nvSpPr>
            <p:spPr bwMode="auto">
              <a:xfrm>
                <a:off x="1984" y="172"/>
                <a:ext cx="262" cy="1389"/>
              </a:xfrm>
              <a:custGeom>
                <a:avLst/>
                <a:gdLst>
                  <a:gd name="T0" fmla="*/ 24 w 111"/>
                  <a:gd name="T1" fmla="*/ 0 h 588"/>
                  <a:gd name="T2" fmla="*/ 93 w 111"/>
                  <a:gd name="T3" fmla="*/ 185 h 588"/>
                  <a:gd name="T4" fmla="*/ 0 w 111"/>
                  <a:gd name="T5" fmla="*/ 588 h 588"/>
                  <a:gd name="T6" fmla="*/ 26 w 111"/>
                  <a:gd name="T7" fmla="*/ 575 h 588"/>
                  <a:gd name="T8" fmla="*/ 110 w 111"/>
                  <a:gd name="T9" fmla="*/ 182 h 588"/>
                  <a:gd name="T10" fmla="*/ 24 w 111"/>
                  <a:gd name="T11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4" name="手繪多邊形 166"/>
              <p:cNvSpPr>
                <a:spLocks/>
              </p:cNvSpPr>
              <p:nvPr/>
            </p:nvSpPr>
            <p:spPr bwMode="auto">
              <a:xfrm>
                <a:off x="1287" y="-367"/>
                <a:ext cx="721" cy="470"/>
              </a:xfrm>
              <a:custGeom>
                <a:avLst/>
                <a:gdLst>
                  <a:gd name="T0" fmla="*/ 204 w 305"/>
                  <a:gd name="T1" fmla="*/ 111 h 199"/>
                  <a:gd name="T2" fmla="*/ 192 w 305"/>
                  <a:gd name="T3" fmla="*/ 9 h 199"/>
                  <a:gd name="T4" fmla="*/ 117 w 305"/>
                  <a:gd name="T5" fmla="*/ 15 h 199"/>
                  <a:gd name="T6" fmla="*/ 125 w 305"/>
                  <a:gd name="T7" fmla="*/ 125 h 199"/>
                  <a:gd name="T8" fmla="*/ 29 w 305"/>
                  <a:gd name="T9" fmla="*/ 115 h 199"/>
                  <a:gd name="T10" fmla="*/ 2 w 305"/>
                  <a:gd name="T11" fmla="*/ 156 h 199"/>
                  <a:gd name="T12" fmla="*/ 51 w 305"/>
                  <a:gd name="T13" fmla="*/ 177 h 199"/>
                  <a:gd name="T14" fmla="*/ 195 w 305"/>
                  <a:gd name="T15" fmla="*/ 199 h 199"/>
                  <a:gd name="T16" fmla="*/ 266 w 305"/>
                  <a:gd name="T17" fmla="*/ 147 h 199"/>
                  <a:gd name="T18" fmla="*/ 303 w 305"/>
                  <a:gd name="T19" fmla="*/ 156 h 199"/>
                  <a:gd name="T20" fmla="*/ 204 w 305"/>
                  <a:gd name="T21" fmla="*/ 11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5" name="手繪多邊形 167"/>
              <p:cNvSpPr>
                <a:spLocks/>
              </p:cNvSpPr>
              <p:nvPr/>
            </p:nvSpPr>
            <p:spPr bwMode="auto">
              <a:xfrm>
                <a:off x="1391" y="-343"/>
                <a:ext cx="659" cy="491"/>
              </a:xfrm>
              <a:custGeom>
                <a:avLst/>
                <a:gdLst>
                  <a:gd name="T0" fmla="*/ 158 w 279"/>
                  <a:gd name="T1" fmla="*/ 101 h 208"/>
                  <a:gd name="T2" fmla="*/ 148 w 279"/>
                  <a:gd name="T3" fmla="*/ 2 h 208"/>
                  <a:gd name="T4" fmla="*/ 129 w 279"/>
                  <a:gd name="T5" fmla="*/ 0 h 208"/>
                  <a:gd name="T6" fmla="*/ 139 w 279"/>
                  <a:gd name="T7" fmla="*/ 119 h 208"/>
                  <a:gd name="T8" fmla="*/ 176 w 279"/>
                  <a:gd name="T9" fmla="*/ 124 h 208"/>
                  <a:gd name="T10" fmla="*/ 163 w 279"/>
                  <a:gd name="T11" fmla="*/ 178 h 208"/>
                  <a:gd name="T12" fmla="*/ 0 w 279"/>
                  <a:gd name="T13" fmla="*/ 171 h 208"/>
                  <a:gd name="T14" fmla="*/ 93 w 279"/>
                  <a:gd name="T15" fmla="*/ 175 h 208"/>
                  <a:gd name="T16" fmla="*/ 178 w 279"/>
                  <a:gd name="T17" fmla="*/ 207 h 208"/>
                  <a:gd name="T18" fmla="*/ 224 w 279"/>
                  <a:gd name="T19" fmla="*/ 175 h 208"/>
                  <a:gd name="T20" fmla="*/ 268 w 279"/>
                  <a:gd name="T21" fmla="*/ 167 h 208"/>
                  <a:gd name="T22" fmla="*/ 158 w 279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6" name="手繪多邊形 168"/>
              <p:cNvSpPr>
                <a:spLocks/>
              </p:cNvSpPr>
              <p:nvPr/>
            </p:nvSpPr>
            <p:spPr bwMode="auto">
              <a:xfrm>
                <a:off x="3151" y="179"/>
                <a:ext cx="2618" cy="2563"/>
              </a:xfrm>
              <a:custGeom>
                <a:avLst/>
                <a:gdLst>
                  <a:gd name="T0" fmla="*/ 718 w 980"/>
                  <a:gd name="T1" fmla="*/ 228 h 917"/>
                  <a:gd name="T2" fmla="*/ 563 w 980"/>
                  <a:gd name="T3" fmla="*/ 144 h 917"/>
                  <a:gd name="T4" fmla="*/ 535 w 980"/>
                  <a:gd name="T5" fmla="*/ 49 h 917"/>
                  <a:gd name="T6" fmla="*/ 422 w 980"/>
                  <a:gd name="T7" fmla="*/ 10 h 917"/>
                  <a:gd name="T8" fmla="*/ 385 w 980"/>
                  <a:gd name="T9" fmla="*/ 124 h 917"/>
                  <a:gd name="T10" fmla="*/ 440 w 980"/>
                  <a:gd name="T11" fmla="*/ 96 h 917"/>
                  <a:gd name="T12" fmla="*/ 440 w 980"/>
                  <a:gd name="T13" fmla="*/ 136 h 917"/>
                  <a:gd name="T14" fmla="*/ 332 w 980"/>
                  <a:gd name="T15" fmla="*/ 145 h 917"/>
                  <a:gd name="T16" fmla="*/ 245 w 980"/>
                  <a:gd name="T17" fmla="*/ 202 h 917"/>
                  <a:gd name="T18" fmla="*/ 155 w 980"/>
                  <a:gd name="T19" fmla="*/ 233 h 917"/>
                  <a:gd name="T20" fmla="*/ 24 w 980"/>
                  <a:gd name="T21" fmla="*/ 444 h 917"/>
                  <a:gd name="T22" fmla="*/ 15 w 980"/>
                  <a:gd name="T23" fmla="*/ 644 h 917"/>
                  <a:gd name="T24" fmla="*/ 214 w 980"/>
                  <a:gd name="T25" fmla="*/ 865 h 917"/>
                  <a:gd name="T26" fmla="*/ 512 w 980"/>
                  <a:gd name="T27" fmla="*/ 910 h 917"/>
                  <a:gd name="T28" fmla="*/ 824 w 980"/>
                  <a:gd name="T29" fmla="*/ 859 h 917"/>
                  <a:gd name="T30" fmla="*/ 935 w 980"/>
                  <a:gd name="T31" fmla="*/ 690 h 917"/>
                  <a:gd name="T32" fmla="*/ 923 w 980"/>
                  <a:gd name="T33" fmla="*/ 396 h 917"/>
                  <a:gd name="T34" fmla="*/ 718 w 980"/>
                  <a:gd name="T35" fmla="*/ 228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7" name="手繪多邊形 169"/>
              <p:cNvSpPr>
                <a:spLocks/>
              </p:cNvSpPr>
              <p:nvPr/>
            </p:nvSpPr>
            <p:spPr bwMode="auto">
              <a:xfrm>
                <a:off x="3255" y="538"/>
                <a:ext cx="2612" cy="2224"/>
              </a:xfrm>
              <a:custGeom>
                <a:avLst/>
                <a:gdLst>
                  <a:gd name="T0" fmla="*/ 652 w 962"/>
                  <a:gd name="T1" fmla="*/ 95 h 688"/>
                  <a:gd name="T2" fmla="*/ 328 w 962"/>
                  <a:gd name="T3" fmla="*/ 30 h 688"/>
                  <a:gd name="T4" fmla="*/ 191 w 962"/>
                  <a:gd name="T5" fmla="*/ 83 h 688"/>
                  <a:gd name="T6" fmla="*/ 8 w 962"/>
                  <a:gd name="T7" fmla="*/ 358 h 688"/>
                  <a:gd name="T8" fmla="*/ 615 w 962"/>
                  <a:gd name="T9" fmla="*/ 673 h 688"/>
                  <a:gd name="T10" fmla="*/ 652 w 962"/>
                  <a:gd name="T11" fmla="*/ 95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8" name="手繪多邊形 170"/>
              <p:cNvSpPr>
                <a:spLocks/>
              </p:cNvSpPr>
              <p:nvPr/>
            </p:nvSpPr>
            <p:spPr bwMode="auto">
              <a:xfrm>
                <a:off x="3817" y="226"/>
                <a:ext cx="1209" cy="655"/>
              </a:xfrm>
              <a:custGeom>
                <a:avLst/>
                <a:gdLst>
                  <a:gd name="T0" fmla="*/ 341 w 420"/>
                  <a:gd name="T1" fmla="*/ 156 h 249"/>
                  <a:gd name="T2" fmla="*/ 255 w 420"/>
                  <a:gd name="T3" fmla="*/ 143 h 249"/>
                  <a:gd name="T4" fmla="*/ 240 w 420"/>
                  <a:gd name="T5" fmla="*/ 44 h 249"/>
                  <a:gd name="T6" fmla="*/ 148 w 420"/>
                  <a:gd name="T7" fmla="*/ 8 h 249"/>
                  <a:gd name="T8" fmla="*/ 112 w 420"/>
                  <a:gd name="T9" fmla="*/ 81 h 249"/>
                  <a:gd name="T10" fmla="*/ 177 w 420"/>
                  <a:gd name="T11" fmla="*/ 140 h 249"/>
                  <a:gd name="T12" fmla="*/ 0 w 420"/>
                  <a:gd name="T13" fmla="*/ 194 h 249"/>
                  <a:gd name="T14" fmla="*/ 95 w 420"/>
                  <a:gd name="T15" fmla="*/ 174 h 249"/>
                  <a:gd name="T16" fmla="*/ 75 w 420"/>
                  <a:gd name="T17" fmla="*/ 223 h 249"/>
                  <a:gd name="T18" fmla="*/ 188 w 420"/>
                  <a:gd name="T19" fmla="*/ 195 h 249"/>
                  <a:gd name="T20" fmla="*/ 285 w 420"/>
                  <a:gd name="T21" fmla="*/ 249 h 249"/>
                  <a:gd name="T22" fmla="*/ 301 w 420"/>
                  <a:gd name="T23" fmla="*/ 187 h 249"/>
                  <a:gd name="T24" fmla="*/ 420 w 420"/>
                  <a:gd name="T25" fmla="*/ 227 h 249"/>
                  <a:gd name="T26" fmla="*/ 341 w 420"/>
                  <a:gd name="T27" fmla="*/ 15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9" name="手繪多邊形 171"/>
              <p:cNvSpPr>
                <a:spLocks/>
              </p:cNvSpPr>
              <p:nvPr/>
            </p:nvSpPr>
            <p:spPr bwMode="auto">
              <a:xfrm>
                <a:off x="4379" y="325"/>
                <a:ext cx="69" cy="329"/>
              </a:xfrm>
              <a:custGeom>
                <a:avLst/>
                <a:gdLst>
                  <a:gd name="T0" fmla="*/ 0 w 29"/>
                  <a:gd name="T1" fmla="*/ 0 h 139"/>
                  <a:gd name="T2" fmla="*/ 15 w 29"/>
                  <a:gd name="T3" fmla="*/ 54 h 139"/>
                  <a:gd name="T4" fmla="*/ 10 w 29"/>
                  <a:gd name="T5" fmla="*/ 139 h 139"/>
                  <a:gd name="T6" fmla="*/ 21 w 29"/>
                  <a:gd name="T7" fmla="*/ 54 h 139"/>
                  <a:gd name="T8" fmla="*/ 0 w 29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0" name="手繪多邊形 172"/>
              <p:cNvSpPr>
                <a:spLocks/>
              </p:cNvSpPr>
              <p:nvPr/>
            </p:nvSpPr>
            <p:spPr bwMode="auto">
              <a:xfrm>
                <a:off x="3817" y="536"/>
                <a:ext cx="425" cy="134"/>
              </a:xfrm>
              <a:custGeom>
                <a:avLst/>
                <a:gdLst>
                  <a:gd name="T0" fmla="*/ 112 w 180"/>
                  <a:gd name="T1" fmla="*/ 1 h 57"/>
                  <a:gd name="T2" fmla="*/ 0 w 180"/>
                  <a:gd name="T3" fmla="*/ 57 h 57"/>
                  <a:gd name="T4" fmla="*/ 99 w 180"/>
                  <a:gd name="T5" fmla="*/ 10 h 57"/>
                  <a:gd name="T6" fmla="*/ 180 w 180"/>
                  <a:gd name="T7" fmla="*/ 12 h 57"/>
                  <a:gd name="T8" fmla="*/ 112 w 180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1" name="手繪多邊形 173"/>
              <p:cNvSpPr>
                <a:spLocks/>
              </p:cNvSpPr>
              <p:nvPr/>
            </p:nvSpPr>
            <p:spPr bwMode="auto">
              <a:xfrm>
                <a:off x="4828" y="848"/>
                <a:ext cx="476" cy="1580"/>
              </a:xfrm>
              <a:custGeom>
                <a:avLst/>
                <a:gdLst>
                  <a:gd name="T0" fmla="*/ 0 w 212"/>
                  <a:gd name="T1" fmla="*/ 0 h 582"/>
                  <a:gd name="T2" fmla="*/ 103 w 212"/>
                  <a:gd name="T3" fmla="*/ 171 h 582"/>
                  <a:gd name="T4" fmla="*/ 12 w 212"/>
                  <a:gd name="T5" fmla="*/ 582 h 582"/>
                  <a:gd name="T6" fmla="*/ 58 w 212"/>
                  <a:gd name="T7" fmla="*/ 555 h 582"/>
                  <a:gd name="T8" fmla="*/ 141 w 212"/>
                  <a:gd name="T9" fmla="*/ 189 h 582"/>
                  <a:gd name="T10" fmla="*/ 0 w 212"/>
                  <a:gd name="T11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2" name="手繪多邊形 174"/>
              <p:cNvSpPr>
                <a:spLocks/>
              </p:cNvSpPr>
              <p:nvPr/>
            </p:nvSpPr>
            <p:spPr bwMode="auto">
              <a:xfrm>
                <a:off x="4814" y="840"/>
                <a:ext cx="490" cy="1496"/>
              </a:xfrm>
              <a:custGeom>
                <a:avLst/>
                <a:gdLst>
                  <a:gd name="T0" fmla="*/ 84 w 211"/>
                  <a:gd name="T1" fmla="*/ 55 h 516"/>
                  <a:gd name="T2" fmla="*/ 0 w 211"/>
                  <a:gd name="T3" fmla="*/ 0 h 516"/>
                  <a:gd name="T4" fmla="*/ 133 w 211"/>
                  <a:gd name="T5" fmla="*/ 153 h 516"/>
                  <a:gd name="T6" fmla="*/ 129 w 211"/>
                  <a:gd name="T7" fmla="*/ 515 h 516"/>
                  <a:gd name="T8" fmla="*/ 139 w 211"/>
                  <a:gd name="T9" fmla="*/ 516 h 516"/>
                  <a:gd name="T10" fmla="*/ 156 w 211"/>
                  <a:gd name="T11" fmla="*/ 202 h 516"/>
                  <a:gd name="T12" fmla="*/ 84 w 211"/>
                  <a:gd name="T13" fmla="*/ 55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3" name="手繪多邊形 175"/>
              <p:cNvSpPr>
                <a:spLocks/>
              </p:cNvSpPr>
              <p:nvPr/>
            </p:nvSpPr>
            <p:spPr bwMode="auto">
              <a:xfrm>
                <a:off x="4490" y="916"/>
                <a:ext cx="471" cy="1363"/>
              </a:xfrm>
              <a:custGeom>
                <a:avLst/>
                <a:gdLst>
                  <a:gd name="T0" fmla="*/ 77 w 199"/>
                  <a:gd name="T1" fmla="*/ 0 h 577"/>
                  <a:gd name="T2" fmla="*/ 109 w 199"/>
                  <a:gd name="T3" fmla="*/ 162 h 577"/>
                  <a:gd name="T4" fmla="*/ 0 w 199"/>
                  <a:gd name="T5" fmla="*/ 560 h 577"/>
                  <a:gd name="T6" fmla="*/ 52 w 199"/>
                  <a:gd name="T7" fmla="*/ 577 h 577"/>
                  <a:gd name="T8" fmla="*/ 147 w 199"/>
                  <a:gd name="T9" fmla="*/ 145 h 577"/>
                  <a:gd name="T10" fmla="*/ 77 w 199"/>
                  <a:gd name="T1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4" name="手繪多邊形 176"/>
              <p:cNvSpPr>
                <a:spLocks/>
              </p:cNvSpPr>
              <p:nvPr/>
            </p:nvSpPr>
            <p:spPr bwMode="auto">
              <a:xfrm>
                <a:off x="4635" y="897"/>
                <a:ext cx="337" cy="1382"/>
              </a:xfrm>
              <a:custGeom>
                <a:avLst/>
                <a:gdLst>
                  <a:gd name="T0" fmla="*/ 1 w 143"/>
                  <a:gd name="T1" fmla="*/ 0 h 585"/>
                  <a:gd name="T2" fmla="*/ 86 w 143"/>
                  <a:gd name="T3" fmla="*/ 181 h 585"/>
                  <a:gd name="T4" fmla="*/ 0 w 143"/>
                  <a:gd name="T5" fmla="*/ 564 h 585"/>
                  <a:gd name="T6" fmla="*/ 30 w 143"/>
                  <a:gd name="T7" fmla="*/ 546 h 585"/>
                  <a:gd name="T8" fmla="*/ 90 w 143"/>
                  <a:gd name="T9" fmla="*/ 146 h 585"/>
                  <a:gd name="T10" fmla="*/ 1 w 143"/>
                  <a:gd name="T1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5" name="手繪多邊形 177"/>
              <p:cNvSpPr>
                <a:spLocks/>
              </p:cNvSpPr>
              <p:nvPr/>
            </p:nvSpPr>
            <p:spPr bwMode="auto">
              <a:xfrm>
                <a:off x="3862" y="852"/>
                <a:ext cx="373" cy="1429"/>
              </a:xfrm>
              <a:custGeom>
                <a:avLst/>
                <a:gdLst>
                  <a:gd name="T0" fmla="*/ 83 w 158"/>
                  <a:gd name="T1" fmla="*/ 475 h 605"/>
                  <a:gd name="T2" fmla="*/ 41 w 158"/>
                  <a:gd name="T3" fmla="*/ 258 h 605"/>
                  <a:gd name="T4" fmla="*/ 41 w 158"/>
                  <a:gd name="T5" fmla="*/ 257 h 605"/>
                  <a:gd name="T6" fmla="*/ 45 w 158"/>
                  <a:gd name="T7" fmla="*/ 109 h 605"/>
                  <a:gd name="T8" fmla="*/ 105 w 158"/>
                  <a:gd name="T9" fmla="*/ 0 h 605"/>
                  <a:gd name="T10" fmla="*/ 26 w 158"/>
                  <a:gd name="T11" fmla="*/ 60 h 605"/>
                  <a:gd name="T12" fmla="*/ 1 w 158"/>
                  <a:gd name="T13" fmla="*/ 205 h 605"/>
                  <a:gd name="T14" fmla="*/ 3 w 158"/>
                  <a:gd name="T15" fmla="*/ 237 h 605"/>
                  <a:gd name="T16" fmla="*/ 0 w 158"/>
                  <a:gd name="T17" fmla="*/ 239 h 605"/>
                  <a:gd name="T18" fmla="*/ 13 w 158"/>
                  <a:gd name="T19" fmla="*/ 398 h 605"/>
                  <a:gd name="T20" fmla="*/ 81 w 158"/>
                  <a:gd name="T21" fmla="*/ 605 h 605"/>
                  <a:gd name="T22" fmla="*/ 158 w 158"/>
                  <a:gd name="T23" fmla="*/ 598 h 605"/>
                  <a:gd name="T24" fmla="*/ 83 w 158"/>
                  <a:gd name="T25" fmla="*/ 47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6" name="手繪多邊形 178"/>
              <p:cNvSpPr>
                <a:spLocks/>
              </p:cNvSpPr>
              <p:nvPr/>
            </p:nvSpPr>
            <p:spPr bwMode="auto">
              <a:xfrm>
                <a:off x="3751" y="826"/>
                <a:ext cx="388" cy="1429"/>
              </a:xfrm>
              <a:custGeom>
                <a:avLst/>
                <a:gdLst>
                  <a:gd name="T0" fmla="*/ 164 w 164"/>
                  <a:gd name="T1" fmla="*/ 4 h 605"/>
                  <a:gd name="T2" fmla="*/ 46 w 164"/>
                  <a:gd name="T3" fmla="*/ 127 h 605"/>
                  <a:gd name="T4" fmla="*/ 110 w 164"/>
                  <a:gd name="T5" fmla="*/ 591 h 605"/>
                  <a:gd name="T6" fmla="*/ 142 w 164"/>
                  <a:gd name="T7" fmla="*/ 597 h 605"/>
                  <a:gd name="T8" fmla="*/ 65 w 164"/>
                  <a:gd name="T9" fmla="*/ 124 h 605"/>
                  <a:gd name="T10" fmla="*/ 164 w 164"/>
                  <a:gd name="T11" fmla="*/ 4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7" name="手繪多邊形 179"/>
              <p:cNvSpPr>
                <a:spLocks/>
              </p:cNvSpPr>
              <p:nvPr/>
            </p:nvSpPr>
            <p:spPr bwMode="auto">
              <a:xfrm>
                <a:off x="3231" y="748"/>
                <a:ext cx="582" cy="1363"/>
              </a:xfrm>
              <a:custGeom>
                <a:avLst/>
                <a:gdLst>
                  <a:gd name="T0" fmla="*/ 77 w 246"/>
                  <a:gd name="T1" fmla="*/ 389 h 577"/>
                  <a:gd name="T2" fmla="*/ 82 w 246"/>
                  <a:gd name="T3" fmla="*/ 153 h 577"/>
                  <a:gd name="T4" fmla="*/ 224 w 246"/>
                  <a:gd name="T5" fmla="*/ 13 h 577"/>
                  <a:gd name="T6" fmla="*/ 118 w 246"/>
                  <a:gd name="T7" fmla="*/ 33 h 577"/>
                  <a:gd name="T8" fmla="*/ 38 w 246"/>
                  <a:gd name="T9" fmla="*/ 94 h 577"/>
                  <a:gd name="T10" fmla="*/ 30 w 246"/>
                  <a:gd name="T11" fmla="*/ 391 h 577"/>
                  <a:gd name="T12" fmla="*/ 246 w 246"/>
                  <a:gd name="T13" fmla="*/ 573 h 577"/>
                  <a:gd name="T14" fmla="*/ 77 w 246"/>
                  <a:gd name="T15" fmla="*/ 389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8" name="手繪多邊形 180"/>
              <p:cNvSpPr>
                <a:spLocks/>
              </p:cNvSpPr>
              <p:nvPr/>
            </p:nvSpPr>
            <p:spPr bwMode="auto">
              <a:xfrm>
                <a:off x="3246" y="729"/>
                <a:ext cx="472" cy="1304"/>
              </a:xfrm>
              <a:custGeom>
                <a:avLst/>
                <a:gdLst>
                  <a:gd name="T0" fmla="*/ 200 w 200"/>
                  <a:gd name="T1" fmla="*/ 18 h 552"/>
                  <a:gd name="T2" fmla="*/ 107 w 200"/>
                  <a:gd name="T3" fmla="*/ 30 h 552"/>
                  <a:gd name="T4" fmla="*/ 29 w 200"/>
                  <a:gd name="T5" fmla="*/ 146 h 552"/>
                  <a:gd name="T6" fmla="*/ 16 w 200"/>
                  <a:gd name="T7" fmla="*/ 370 h 552"/>
                  <a:gd name="T8" fmla="*/ 136 w 200"/>
                  <a:gd name="T9" fmla="*/ 552 h 552"/>
                  <a:gd name="T10" fmla="*/ 140 w 200"/>
                  <a:gd name="T11" fmla="*/ 537 h 552"/>
                  <a:gd name="T12" fmla="*/ 50 w 200"/>
                  <a:gd name="T13" fmla="*/ 426 h 552"/>
                  <a:gd name="T14" fmla="*/ 20 w 200"/>
                  <a:gd name="T15" fmla="*/ 298 h 552"/>
                  <a:gd name="T16" fmla="*/ 71 w 200"/>
                  <a:gd name="T17" fmla="*/ 103 h 552"/>
                  <a:gd name="T18" fmla="*/ 200 w 200"/>
                  <a:gd name="T19" fmla="*/ 18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9" name="手繪多邊形 190"/>
              <p:cNvSpPr>
                <a:spLocks/>
              </p:cNvSpPr>
              <p:nvPr/>
            </p:nvSpPr>
            <p:spPr bwMode="auto">
              <a:xfrm>
                <a:off x="437" y="-171"/>
                <a:ext cx="4212" cy="3912"/>
              </a:xfrm>
              <a:custGeom>
                <a:avLst/>
                <a:gdLst>
                  <a:gd name="T0" fmla="*/ 349 w 1783"/>
                  <a:gd name="T1" fmla="*/ 1559 h 1656"/>
                  <a:gd name="T2" fmla="*/ 906 w 1783"/>
                  <a:gd name="T3" fmla="*/ 1645 h 1656"/>
                  <a:gd name="T4" fmla="*/ 1491 w 1783"/>
                  <a:gd name="T5" fmla="*/ 1549 h 1656"/>
                  <a:gd name="T6" fmla="*/ 1698 w 1783"/>
                  <a:gd name="T7" fmla="*/ 1231 h 1656"/>
                  <a:gd name="T8" fmla="*/ 1676 w 1783"/>
                  <a:gd name="T9" fmla="*/ 679 h 1656"/>
                  <a:gd name="T10" fmla="*/ 1292 w 1783"/>
                  <a:gd name="T11" fmla="*/ 365 h 1656"/>
                  <a:gd name="T12" fmla="*/ 1000 w 1783"/>
                  <a:gd name="T13" fmla="*/ 206 h 1656"/>
                  <a:gd name="T14" fmla="*/ 949 w 1783"/>
                  <a:gd name="T15" fmla="*/ 28 h 1656"/>
                  <a:gd name="T16" fmla="*/ 747 w 1783"/>
                  <a:gd name="T17" fmla="*/ 49 h 1656"/>
                  <a:gd name="T18" fmla="*/ 773 w 1783"/>
                  <a:gd name="T19" fmla="*/ 192 h 1656"/>
                  <a:gd name="T20" fmla="*/ 568 w 1783"/>
                  <a:gd name="T21" fmla="*/ 208 h 1656"/>
                  <a:gd name="T22" fmla="*/ 406 w 1783"/>
                  <a:gd name="T23" fmla="*/ 316 h 1656"/>
                  <a:gd name="T24" fmla="*/ 239 w 1783"/>
                  <a:gd name="T25" fmla="*/ 373 h 1656"/>
                  <a:gd name="T26" fmla="*/ 0 w 1783"/>
                  <a:gd name="T27" fmla="*/ 733 h 1656"/>
                  <a:gd name="T28" fmla="*/ 0 w 1783"/>
                  <a:gd name="T29" fmla="*/ 1206 h 1656"/>
                  <a:gd name="T30" fmla="*/ 349 w 1783"/>
                  <a:gd name="T31" fmla="*/ 1559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0" name="手繪多邊形 191"/>
              <p:cNvSpPr>
                <a:spLocks/>
              </p:cNvSpPr>
              <p:nvPr/>
            </p:nvSpPr>
            <p:spPr bwMode="auto">
              <a:xfrm>
                <a:off x="506" y="356"/>
                <a:ext cx="4263" cy="3052"/>
              </a:xfrm>
              <a:custGeom>
                <a:avLst/>
                <a:gdLst>
                  <a:gd name="T0" fmla="*/ 1223 w 1805"/>
                  <a:gd name="T1" fmla="*/ 176 h 1292"/>
                  <a:gd name="T2" fmla="*/ 613 w 1805"/>
                  <a:gd name="T3" fmla="*/ 52 h 1292"/>
                  <a:gd name="T4" fmla="*/ 359 w 1805"/>
                  <a:gd name="T5" fmla="*/ 152 h 1292"/>
                  <a:gd name="T6" fmla="*/ 15 w 1805"/>
                  <a:gd name="T7" fmla="*/ 673 h 1292"/>
                  <a:gd name="T8" fmla="*/ 1153 w 1805"/>
                  <a:gd name="T9" fmla="*/ 1263 h 1292"/>
                  <a:gd name="T10" fmla="*/ 1223 w 1805"/>
                  <a:gd name="T11" fmla="*/ 176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1" name="手繪多邊形 192"/>
              <p:cNvSpPr>
                <a:spLocks/>
              </p:cNvSpPr>
              <p:nvPr/>
            </p:nvSpPr>
            <p:spPr bwMode="auto">
              <a:xfrm>
                <a:off x="1559" y="-126"/>
                <a:ext cx="1861" cy="1007"/>
              </a:xfrm>
              <a:custGeom>
                <a:avLst/>
                <a:gdLst>
                  <a:gd name="T0" fmla="*/ 638 w 788"/>
                  <a:gd name="T1" fmla="*/ 254 h 426"/>
                  <a:gd name="T2" fmla="*/ 477 w 788"/>
                  <a:gd name="T3" fmla="*/ 227 h 426"/>
                  <a:gd name="T4" fmla="*/ 450 w 788"/>
                  <a:gd name="T5" fmla="*/ 42 h 426"/>
                  <a:gd name="T6" fmla="*/ 311 w 788"/>
                  <a:gd name="T7" fmla="*/ 46 h 426"/>
                  <a:gd name="T8" fmla="*/ 331 w 788"/>
                  <a:gd name="T9" fmla="*/ 223 h 426"/>
                  <a:gd name="T10" fmla="*/ 0 w 788"/>
                  <a:gd name="T11" fmla="*/ 323 h 426"/>
                  <a:gd name="T12" fmla="*/ 178 w 788"/>
                  <a:gd name="T13" fmla="*/ 286 h 426"/>
                  <a:gd name="T14" fmla="*/ 141 w 788"/>
                  <a:gd name="T15" fmla="*/ 378 h 426"/>
                  <a:gd name="T16" fmla="*/ 352 w 788"/>
                  <a:gd name="T17" fmla="*/ 324 h 426"/>
                  <a:gd name="T18" fmla="*/ 535 w 788"/>
                  <a:gd name="T19" fmla="*/ 426 h 426"/>
                  <a:gd name="T20" fmla="*/ 565 w 788"/>
                  <a:gd name="T21" fmla="*/ 311 h 426"/>
                  <a:gd name="T22" fmla="*/ 788 w 788"/>
                  <a:gd name="T23" fmla="*/ 387 h 426"/>
                  <a:gd name="T24" fmla="*/ 638 w 788"/>
                  <a:gd name="T25" fmla="*/ 25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2" name="手繪多邊形 193"/>
              <p:cNvSpPr>
                <a:spLocks/>
              </p:cNvSpPr>
              <p:nvPr/>
            </p:nvSpPr>
            <p:spPr bwMode="auto">
              <a:xfrm>
                <a:off x="2610" y="-43"/>
                <a:ext cx="132" cy="609"/>
              </a:xfrm>
              <a:custGeom>
                <a:avLst/>
                <a:gdLst>
                  <a:gd name="T0" fmla="*/ 0 w 56"/>
                  <a:gd name="T1" fmla="*/ 0 h 258"/>
                  <a:gd name="T2" fmla="*/ 28 w 56"/>
                  <a:gd name="T3" fmla="*/ 103 h 258"/>
                  <a:gd name="T4" fmla="*/ 19 w 56"/>
                  <a:gd name="T5" fmla="*/ 258 h 258"/>
                  <a:gd name="T6" fmla="*/ 41 w 56"/>
                  <a:gd name="T7" fmla="*/ 100 h 258"/>
                  <a:gd name="T8" fmla="*/ 0 w 56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3" name="手繪多邊形 194"/>
              <p:cNvSpPr>
                <a:spLocks/>
              </p:cNvSpPr>
              <p:nvPr/>
            </p:nvSpPr>
            <p:spPr bwMode="auto">
              <a:xfrm>
                <a:off x="1559" y="344"/>
                <a:ext cx="798" cy="267"/>
              </a:xfrm>
              <a:custGeom>
                <a:avLst/>
                <a:gdLst>
                  <a:gd name="T0" fmla="*/ 208 w 338"/>
                  <a:gd name="T1" fmla="*/ 2 h 113"/>
                  <a:gd name="T2" fmla="*/ 0 w 338"/>
                  <a:gd name="T3" fmla="*/ 113 h 113"/>
                  <a:gd name="T4" fmla="*/ 184 w 338"/>
                  <a:gd name="T5" fmla="*/ 19 h 113"/>
                  <a:gd name="T6" fmla="*/ 338 w 338"/>
                  <a:gd name="T7" fmla="*/ 22 h 113"/>
                  <a:gd name="T8" fmla="*/ 208 w 338"/>
                  <a:gd name="T9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4" name="手繪多邊形 195"/>
              <p:cNvSpPr>
                <a:spLocks/>
              </p:cNvSpPr>
              <p:nvPr/>
            </p:nvSpPr>
            <p:spPr bwMode="auto">
              <a:xfrm>
                <a:off x="3484" y="3507"/>
                <a:ext cx="45" cy="26"/>
              </a:xfrm>
              <a:custGeom>
                <a:avLst/>
                <a:gdLst>
                  <a:gd name="T0" fmla="*/ 19 w 19"/>
                  <a:gd name="T1" fmla="*/ 0 h 11"/>
                  <a:gd name="T2" fmla="*/ 0 w 19"/>
                  <a:gd name="T3" fmla="*/ 11 h 11"/>
                  <a:gd name="T4" fmla="*/ 19 w 1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5" name="手繪多邊形 196"/>
              <p:cNvSpPr>
                <a:spLocks/>
              </p:cNvSpPr>
              <p:nvPr/>
            </p:nvSpPr>
            <p:spPr bwMode="auto">
              <a:xfrm>
                <a:off x="3456" y="937"/>
                <a:ext cx="940" cy="2570"/>
              </a:xfrm>
              <a:custGeom>
                <a:avLst/>
                <a:gdLst>
                  <a:gd name="T0" fmla="*/ 0 w 398"/>
                  <a:gd name="T1" fmla="*/ 0 h 1088"/>
                  <a:gd name="T2" fmla="*/ 194 w 398"/>
                  <a:gd name="T3" fmla="*/ 319 h 1088"/>
                  <a:gd name="T4" fmla="*/ 31 w 398"/>
                  <a:gd name="T5" fmla="*/ 1088 h 1088"/>
                  <a:gd name="T6" fmla="*/ 108 w 398"/>
                  <a:gd name="T7" fmla="*/ 1040 h 1088"/>
                  <a:gd name="T8" fmla="*/ 264 w 398"/>
                  <a:gd name="T9" fmla="*/ 353 h 1088"/>
                  <a:gd name="T10" fmla="*/ 0 w 398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6" name="手繪多邊形 197"/>
              <p:cNvSpPr>
                <a:spLocks/>
              </p:cNvSpPr>
              <p:nvPr/>
            </p:nvSpPr>
            <p:spPr bwMode="auto">
              <a:xfrm>
                <a:off x="2825" y="1060"/>
                <a:ext cx="877" cy="2553"/>
              </a:xfrm>
              <a:custGeom>
                <a:avLst/>
                <a:gdLst>
                  <a:gd name="T0" fmla="*/ 144 w 371"/>
                  <a:gd name="T1" fmla="*/ 0 h 1081"/>
                  <a:gd name="T2" fmla="*/ 203 w 371"/>
                  <a:gd name="T3" fmla="*/ 302 h 1081"/>
                  <a:gd name="T4" fmla="*/ 0 w 371"/>
                  <a:gd name="T5" fmla="*/ 1051 h 1081"/>
                  <a:gd name="T6" fmla="*/ 98 w 371"/>
                  <a:gd name="T7" fmla="*/ 1081 h 1081"/>
                  <a:gd name="T8" fmla="*/ 277 w 371"/>
                  <a:gd name="T9" fmla="*/ 270 h 1081"/>
                  <a:gd name="T10" fmla="*/ 144 w 371"/>
                  <a:gd name="T11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7" name="手繪多邊形 198"/>
              <p:cNvSpPr>
                <a:spLocks/>
              </p:cNvSpPr>
              <p:nvPr/>
            </p:nvSpPr>
            <p:spPr bwMode="auto">
              <a:xfrm>
                <a:off x="2294" y="-34"/>
                <a:ext cx="340" cy="123"/>
              </a:xfrm>
              <a:custGeom>
                <a:avLst/>
                <a:gdLst>
                  <a:gd name="T0" fmla="*/ 92 w 144"/>
                  <a:gd name="T1" fmla="*/ 42 h 52"/>
                  <a:gd name="T2" fmla="*/ 0 w 144"/>
                  <a:gd name="T3" fmla="*/ 3 h 52"/>
                  <a:gd name="T4" fmla="*/ 8 w 144"/>
                  <a:gd name="T5" fmla="*/ 17 h 52"/>
                  <a:gd name="T6" fmla="*/ 85 w 144"/>
                  <a:gd name="T7" fmla="*/ 52 h 52"/>
                  <a:gd name="T8" fmla="*/ 144 w 144"/>
                  <a:gd name="T9" fmla="*/ 15 h 52"/>
                  <a:gd name="T10" fmla="*/ 137 w 144"/>
                  <a:gd name="T11" fmla="*/ 0 h 52"/>
                  <a:gd name="T12" fmla="*/ 92 w 144"/>
                  <a:gd name="T13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8" name="手繪多邊形 199"/>
              <p:cNvSpPr>
                <a:spLocks/>
              </p:cNvSpPr>
              <p:nvPr/>
            </p:nvSpPr>
            <p:spPr bwMode="auto">
              <a:xfrm>
                <a:off x="513" y="772"/>
                <a:ext cx="3831" cy="2813"/>
              </a:xfrm>
              <a:custGeom>
                <a:avLst/>
                <a:gdLst>
                  <a:gd name="T0" fmla="*/ 1527 w 1622"/>
                  <a:gd name="T1" fmla="*/ 442 h 1191"/>
                  <a:gd name="T2" fmla="*/ 1393 w 1622"/>
                  <a:gd name="T3" fmla="*/ 165 h 1191"/>
                  <a:gd name="T4" fmla="*/ 1233 w 1622"/>
                  <a:gd name="T5" fmla="*/ 61 h 1191"/>
                  <a:gd name="T6" fmla="*/ 1485 w 1622"/>
                  <a:gd name="T7" fmla="*/ 347 h 1191"/>
                  <a:gd name="T8" fmla="*/ 1495 w 1622"/>
                  <a:gd name="T9" fmla="*/ 984 h 1191"/>
                  <a:gd name="T10" fmla="*/ 1352 w 1622"/>
                  <a:gd name="T11" fmla="*/ 1097 h 1191"/>
                  <a:gd name="T12" fmla="*/ 1145 w 1622"/>
                  <a:gd name="T13" fmla="*/ 1144 h 1191"/>
                  <a:gd name="T14" fmla="*/ 1150 w 1622"/>
                  <a:gd name="T15" fmla="*/ 1135 h 1191"/>
                  <a:gd name="T16" fmla="*/ 1264 w 1622"/>
                  <a:gd name="T17" fmla="*/ 380 h 1191"/>
                  <a:gd name="T18" fmla="*/ 1095 w 1622"/>
                  <a:gd name="T19" fmla="*/ 106 h 1191"/>
                  <a:gd name="T20" fmla="*/ 1257 w 1622"/>
                  <a:gd name="T21" fmla="*/ 444 h 1191"/>
                  <a:gd name="T22" fmla="*/ 1108 w 1622"/>
                  <a:gd name="T23" fmla="*/ 1149 h 1191"/>
                  <a:gd name="T24" fmla="*/ 1091 w 1622"/>
                  <a:gd name="T25" fmla="*/ 1150 h 1191"/>
                  <a:gd name="T26" fmla="*/ 799 w 1622"/>
                  <a:gd name="T27" fmla="*/ 1154 h 1191"/>
                  <a:gd name="T28" fmla="*/ 634 w 1622"/>
                  <a:gd name="T29" fmla="*/ 1150 h 1191"/>
                  <a:gd name="T30" fmla="*/ 511 w 1622"/>
                  <a:gd name="T31" fmla="*/ 284 h 1191"/>
                  <a:gd name="T32" fmla="*/ 698 w 1622"/>
                  <a:gd name="T33" fmla="*/ 60 h 1191"/>
                  <a:gd name="T34" fmla="*/ 476 w 1622"/>
                  <a:gd name="T35" fmla="*/ 289 h 1191"/>
                  <a:gd name="T36" fmla="*/ 586 w 1622"/>
                  <a:gd name="T37" fmla="*/ 1146 h 1191"/>
                  <a:gd name="T38" fmla="*/ 449 w 1622"/>
                  <a:gd name="T39" fmla="*/ 1113 h 1191"/>
                  <a:gd name="T40" fmla="*/ 236 w 1622"/>
                  <a:gd name="T41" fmla="*/ 986 h 1191"/>
                  <a:gd name="T42" fmla="*/ 94 w 1622"/>
                  <a:gd name="T43" fmla="*/ 801 h 1191"/>
                  <a:gd name="T44" fmla="*/ 39 w 1622"/>
                  <a:gd name="T45" fmla="*/ 558 h 1191"/>
                  <a:gd name="T46" fmla="*/ 132 w 1622"/>
                  <a:gd name="T47" fmla="*/ 192 h 1191"/>
                  <a:gd name="T48" fmla="*/ 376 w 1622"/>
                  <a:gd name="T49" fmla="*/ 33 h 1191"/>
                  <a:gd name="T50" fmla="*/ 200 w 1622"/>
                  <a:gd name="T51" fmla="*/ 55 h 1191"/>
                  <a:gd name="T52" fmla="*/ 57 w 1622"/>
                  <a:gd name="T53" fmla="*/ 273 h 1191"/>
                  <a:gd name="T54" fmla="*/ 30 w 1622"/>
                  <a:gd name="T55" fmla="*/ 694 h 1191"/>
                  <a:gd name="T56" fmla="*/ 198 w 1622"/>
                  <a:gd name="T57" fmla="*/ 987 h 1191"/>
                  <a:gd name="T58" fmla="*/ 195 w 1622"/>
                  <a:gd name="T59" fmla="*/ 989 h 1191"/>
                  <a:gd name="T60" fmla="*/ 482 w 1622"/>
                  <a:gd name="T61" fmla="*/ 1154 h 1191"/>
                  <a:gd name="T62" fmla="*/ 860 w 1622"/>
                  <a:gd name="T63" fmla="*/ 1187 h 1191"/>
                  <a:gd name="T64" fmla="*/ 1168 w 1622"/>
                  <a:gd name="T65" fmla="*/ 1174 h 1191"/>
                  <a:gd name="T66" fmla="*/ 1442 w 1622"/>
                  <a:gd name="T67" fmla="*/ 1093 h 1191"/>
                  <a:gd name="T68" fmla="*/ 1604 w 1622"/>
                  <a:gd name="T69" fmla="*/ 833 h 1191"/>
                  <a:gd name="T70" fmla="*/ 1622 w 1622"/>
                  <a:gd name="T71" fmla="*/ 741 h 1191"/>
                  <a:gd name="T72" fmla="*/ 1546 w 1622"/>
                  <a:gd name="T73" fmla="*/ 896 h 1191"/>
                  <a:gd name="T74" fmla="*/ 1527 w 1622"/>
                  <a:gd name="T75" fmla="*/ 44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9" name="手繪多邊形 214"/>
              <p:cNvSpPr>
                <a:spLocks/>
              </p:cNvSpPr>
              <p:nvPr/>
            </p:nvSpPr>
            <p:spPr bwMode="auto">
              <a:xfrm>
                <a:off x="1408" y="1313"/>
                <a:ext cx="4828" cy="3361"/>
              </a:xfrm>
              <a:custGeom>
                <a:avLst/>
                <a:gdLst>
                  <a:gd name="T0" fmla="*/ 1990 w 2044"/>
                  <a:gd name="T1" fmla="*/ 928 h 1423"/>
                  <a:gd name="T2" fmla="*/ 1718 w 2044"/>
                  <a:gd name="T3" fmla="*/ 486 h 1423"/>
                  <a:gd name="T4" fmla="*/ 1530 w 2044"/>
                  <a:gd name="T5" fmla="*/ 423 h 1423"/>
                  <a:gd name="T6" fmla="*/ 1349 w 2044"/>
                  <a:gd name="T7" fmla="*/ 302 h 1423"/>
                  <a:gd name="T8" fmla="*/ 1121 w 2044"/>
                  <a:gd name="T9" fmla="*/ 283 h 1423"/>
                  <a:gd name="T10" fmla="*/ 1122 w 2044"/>
                  <a:gd name="T11" fmla="*/ 200 h 1423"/>
                  <a:gd name="T12" fmla="*/ 1237 w 2044"/>
                  <a:gd name="T13" fmla="*/ 260 h 1423"/>
                  <a:gd name="T14" fmla="*/ 1158 w 2044"/>
                  <a:gd name="T15" fmla="*/ 20 h 1423"/>
                  <a:gd name="T16" fmla="*/ 924 w 2044"/>
                  <a:gd name="T17" fmla="*/ 101 h 1423"/>
                  <a:gd name="T18" fmla="*/ 867 w 2044"/>
                  <a:gd name="T19" fmla="*/ 299 h 1423"/>
                  <a:gd name="T20" fmla="*/ 541 w 2044"/>
                  <a:gd name="T21" fmla="*/ 476 h 1423"/>
                  <a:gd name="T22" fmla="*/ 113 w 2044"/>
                  <a:gd name="T23" fmla="*/ 829 h 1423"/>
                  <a:gd name="T24" fmla="*/ 82 w 2044"/>
                  <a:gd name="T25" fmla="*/ 1423 h 1423"/>
                  <a:gd name="T26" fmla="*/ 1980 w 2044"/>
                  <a:gd name="T27" fmla="*/ 1423 h 1423"/>
                  <a:gd name="T28" fmla="*/ 2011 w 2044"/>
                  <a:gd name="T29" fmla="*/ 1347 h 1423"/>
                  <a:gd name="T30" fmla="*/ 1990 w 2044"/>
                  <a:gd name="T31" fmla="*/ 928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0" name="手繪多邊形 215"/>
              <p:cNvSpPr>
                <a:spLocks/>
              </p:cNvSpPr>
              <p:nvPr/>
            </p:nvSpPr>
            <p:spPr bwMode="auto">
              <a:xfrm>
                <a:off x="1559" y="2099"/>
                <a:ext cx="4424" cy="2575"/>
              </a:xfrm>
              <a:custGeom>
                <a:avLst/>
                <a:gdLst>
                  <a:gd name="T0" fmla="*/ 1869 w 1873"/>
                  <a:gd name="T1" fmla="*/ 755 h 1090"/>
                  <a:gd name="T2" fmla="*/ 1488 w 1873"/>
                  <a:gd name="T3" fmla="*/ 173 h 1090"/>
                  <a:gd name="T4" fmla="*/ 1203 w 1873"/>
                  <a:gd name="T5" fmla="*/ 61 h 1090"/>
                  <a:gd name="T6" fmla="*/ 522 w 1873"/>
                  <a:gd name="T7" fmla="*/ 198 h 1090"/>
                  <a:gd name="T8" fmla="*/ 148 w 1873"/>
                  <a:gd name="T9" fmla="*/ 1090 h 1090"/>
                  <a:gd name="T10" fmla="*/ 1801 w 1873"/>
                  <a:gd name="T11" fmla="*/ 1090 h 1090"/>
                  <a:gd name="T12" fmla="*/ 1869 w 1873"/>
                  <a:gd name="T13" fmla="*/ 755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1" name="手繪多邊形 216"/>
              <p:cNvSpPr>
                <a:spLocks/>
              </p:cNvSpPr>
              <p:nvPr/>
            </p:nvSpPr>
            <p:spPr bwMode="auto">
              <a:xfrm>
                <a:off x="2761" y="1407"/>
                <a:ext cx="2079" cy="1236"/>
              </a:xfrm>
              <a:custGeom>
                <a:avLst/>
                <a:gdLst>
                  <a:gd name="T0" fmla="*/ 880 w 880"/>
                  <a:gd name="T1" fmla="*/ 407 h 523"/>
                  <a:gd name="T2" fmla="*/ 509 w 880"/>
                  <a:gd name="T3" fmla="*/ 296 h 523"/>
                  <a:gd name="T4" fmla="*/ 646 w 880"/>
                  <a:gd name="T5" fmla="*/ 171 h 523"/>
                  <a:gd name="T6" fmla="*/ 569 w 880"/>
                  <a:gd name="T7" fmla="*/ 15 h 523"/>
                  <a:gd name="T8" fmla="*/ 377 w 880"/>
                  <a:gd name="T9" fmla="*/ 94 h 523"/>
                  <a:gd name="T10" fmla="*/ 346 w 880"/>
                  <a:gd name="T11" fmla="*/ 300 h 523"/>
                  <a:gd name="T12" fmla="*/ 168 w 880"/>
                  <a:gd name="T13" fmla="*/ 330 h 523"/>
                  <a:gd name="T14" fmla="*/ 0 w 880"/>
                  <a:gd name="T15" fmla="*/ 478 h 523"/>
                  <a:gd name="T16" fmla="*/ 248 w 880"/>
                  <a:gd name="T17" fmla="*/ 393 h 523"/>
                  <a:gd name="T18" fmla="*/ 283 w 880"/>
                  <a:gd name="T19" fmla="*/ 523 h 523"/>
                  <a:gd name="T20" fmla="*/ 486 w 880"/>
                  <a:gd name="T21" fmla="*/ 408 h 523"/>
                  <a:gd name="T22" fmla="*/ 722 w 880"/>
                  <a:gd name="T23" fmla="*/ 468 h 523"/>
                  <a:gd name="T24" fmla="*/ 681 w 880"/>
                  <a:gd name="T25" fmla="*/ 367 h 523"/>
                  <a:gd name="T26" fmla="*/ 880 w 880"/>
                  <a:gd name="T27" fmla="*/ 407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2" name="手繪多邊形 217"/>
              <p:cNvSpPr>
                <a:spLocks/>
              </p:cNvSpPr>
              <p:nvPr/>
            </p:nvSpPr>
            <p:spPr bwMode="auto">
              <a:xfrm>
                <a:off x="3520" y="1618"/>
                <a:ext cx="141" cy="682"/>
              </a:xfrm>
              <a:custGeom>
                <a:avLst/>
                <a:gdLst>
                  <a:gd name="T0" fmla="*/ 60 w 60"/>
                  <a:gd name="T1" fmla="*/ 0 h 289"/>
                  <a:gd name="T2" fmla="*/ 16 w 60"/>
                  <a:gd name="T3" fmla="*/ 113 h 289"/>
                  <a:gd name="T4" fmla="*/ 40 w 60"/>
                  <a:gd name="T5" fmla="*/ 289 h 289"/>
                  <a:gd name="T6" fmla="*/ 30 w 60"/>
                  <a:gd name="T7" fmla="*/ 115 h 289"/>
                  <a:gd name="T8" fmla="*/ 60 w 60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3" name="手繪多邊形 218"/>
              <p:cNvSpPr>
                <a:spLocks/>
              </p:cNvSpPr>
              <p:nvPr/>
            </p:nvSpPr>
            <p:spPr bwMode="auto">
              <a:xfrm>
                <a:off x="3947" y="2057"/>
                <a:ext cx="893" cy="290"/>
              </a:xfrm>
              <a:custGeom>
                <a:avLst/>
                <a:gdLst>
                  <a:gd name="T0" fmla="*/ 143 w 378"/>
                  <a:gd name="T1" fmla="*/ 2 h 123"/>
                  <a:gd name="T2" fmla="*/ 0 w 378"/>
                  <a:gd name="T3" fmla="*/ 24 h 123"/>
                  <a:gd name="T4" fmla="*/ 172 w 378"/>
                  <a:gd name="T5" fmla="*/ 21 h 123"/>
                  <a:gd name="T6" fmla="*/ 378 w 378"/>
                  <a:gd name="T7" fmla="*/ 123 h 123"/>
                  <a:gd name="T8" fmla="*/ 143 w 378"/>
                  <a:gd name="T9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4" name="手繪多邊形 219"/>
              <p:cNvSpPr>
                <a:spLocks/>
              </p:cNvSpPr>
              <p:nvPr/>
            </p:nvSpPr>
            <p:spPr bwMode="auto">
              <a:xfrm>
                <a:off x="1970" y="2567"/>
                <a:ext cx="808" cy="2107"/>
              </a:xfrm>
              <a:custGeom>
                <a:avLst/>
                <a:gdLst>
                  <a:gd name="T0" fmla="*/ 126 w 342"/>
                  <a:gd name="T1" fmla="*/ 357 h 892"/>
                  <a:gd name="T2" fmla="*/ 342 w 342"/>
                  <a:gd name="T3" fmla="*/ 0 h 892"/>
                  <a:gd name="T4" fmla="*/ 48 w 342"/>
                  <a:gd name="T5" fmla="*/ 393 h 892"/>
                  <a:gd name="T6" fmla="*/ 24 w 342"/>
                  <a:gd name="T7" fmla="*/ 892 h 892"/>
                  <a:gd name="T8" fmla="*/ 112 w 342"/>
                  <a:gd name="T9" fmla="*/ 892 h 892"/>
                  <a:gd name="T10" fmla="*/ 126 w 342"/>
                  <a:gd name="T11" fmla="*/ 357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5" name="手繪多邊形 220"/>
              <p:cNvSpPr>
                <a:spLocks/>
              </p:cNvSpPr>
              <p:nvPr/>
            </p:nvSpPr>
            <p:spPr bwMode="auto">
              <a:xfrm>
                <a:off x="1906" y="2543"/>
                <a:ext cx="907" cy="2131"/>
              </a:xfrm>
              <a:custGeom>
                <a:avLst/>
                <a:gdLst>
                  <a:gd name="T0" fmla="*/ 104 w 384"/>
                  <a:gd name="T1" fmla="*/ 320 h 902"/>
                  <a:gd name="T2" fmla="*/ 384 w 384"/>
                  <a:gd name="T3" fmla="*/ 0 h 902"/>
                  <a:gd name="T4" fmla="*/ 205 w 384"/>
                  <a:gd name="T5" fmla="*/ 117 h 902"/>
                  <a:gd name="T6" fmla="*/ 56 w 384"/>
                  <a:gd name="T7" fmla="*/ 425 h 902"/>
                  <a:gd name="T8" fmla="*/ 27 w 384"/>
                  <a:gd name="T9" fmla="*/ 902 h 902"/>
                  <a:gd name="T10" fmla="*/ 54 w 384"/>
                  <a:gd name="T11" fmla="*/ 902 h 902"/>
                  <a:gd name="T12" fmla="*/ 104 w 384"/>
                  <a:gd name="T13" fmla="*/ 32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6" name="手繪多邊形 221"/>
              <p:cNvSpPr>
                <a:spLocks/>
              </p:cNvSpPr>
              <p:nvPr/>
            </p:nvSpPr>
            <p:spPr bwMode="auto">
              <a:xfrm>
                <a:off x="2601" y="2579"/>
                <a:ext cx="446" cy="2095"/>
              </a:xfrm>
              <a:custGeom>
                <a:avLst/>
                <a:gdLst>
                  <a:gd name="T0" fmla="*/ 122 w 189"/>
                  <a:gd name="T1" fmla="*/ 338 h 887"/>
                  <a:gd name="T2" fmla="*/ 188 w 189"/>
                  <a:gd name="T3" fmla="*/ 0 h 887"/>
                  <a:gd name="T4" fmla="*/ 41 w 189"/>
                  <a:gd name="T5" fmla="*/ 303 h 887"/>
                  <a:gd name="T6" fmla="*/ 63 w 189"/>
                  <a:gd name="T7" fmla="*/ 887 h 887"/>
                  <a:gd name="T8" fmla="*/ 189 w 189"/>
                  <a:gd name="T9" fmla="*/ 887 h 887"/>
                  <a:gd name="T10" fmla="*/ 122 w 189"/>
                  <a:gd name="T11" fmla="*/ 33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7" name="手繪多邊形 222"/>
              <p:cNvSpPr>
                <a:spLocks/>
              </p:cNvSpPr>
              <p:nvPr/>
            </p:nvSpPr>
            <p:spPr bwMode="auto">
              <a:xfrm>
                <a:off x="2528" y="2534"/>
                <a:ext cx="590" cy="2140"/>
              </a:xfrm>
              <a:custGeom>
                <a:avLst/>
                <a:gdLst>
                  <a:gd name="T0" fmla="*/ 72 w 250"/>
                  <a:gd name="T1" fmla="*/ 378 h 906"/>
                  <a:gd name="T2" fmla="*/ 250 w 250"/>
                  <a:gd name="T3" fmla="*/ 0 h 906"/>
                  <a:gd name="T4" fmla="*/ 63 w 250"/>
                  <a:gd name="T5" fmla="*/ 306 h 906"/>
                  <a:gd name="T6" fmla="*/ 83 w 250"/>
                  <a:gd name="T7" fmla="*/ 906 h 906"/>
                  <a:gd name="T8" fmla="*/ 121 w 250"/>
                  <a:gd name="T9" fmla="*/ 906 h 906"/>
                  <a:gd name="T10" fmla="*/ 72 w 250"/>
                  <a:gd name="T11" fmla="*/ 378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8" name="手繪多邊形 223"/>
              <p:cNvSpPr>
                <a:spLocks/>
              </p:cNvSpPr>
              <p:nvPr/>
            </p:nvSpPr>
            <p:spPr bwMode="auto">
              <a:xfrm>
                <a:off x="4228" y="2567"/>
                <a:ext cx="518" cy="2107"/>
              </a:xfrm>
              <a:custGeom>
                <a:avLst/>
                <a:gdLst>
                  <a:gd name="T0" fmla="*/ 219 w 219"/>
                  <a:gd name="T1" fmla="*/ 503 h 892"/>
                  <a:gd name="T2" fmla="*/ 212 w 219"/>
                  <a:gd name="T3" fmla="*/ 498 h 892"/>
                  <a:gd name="T4" fmla="*/ 216 w 219"/>
                  <a:gd name="T5" fmla="*/ 431 h 892"/>
                  <a:gd name="T6" fmla="*/ 165 w 219"/>
                  <a:gd name="T7" fmla="*/ 126 h 892"/>
                  <a:gd name="T8" fmla="*/ 0 w 219"/>
                  <a:gd name="T9" fmla="*/ 0 h 892"/>
                  <a:gd name="T10" fmla="*/ 124 w 219"/>
                  <a:gd name="T11" fmla="*/ 231 h 892"/>
                  <a:gd name="T12" fmla="*/ 132 w 219"/>
                  <a:gd name="T13" fmla="*/ 539 h 892"/>
                  <a:gd name="T14" fmla="*/ 130 w 219"/>
                  <a:gd name="T15" fmla="*/ 541 h 892"/>
                  <a:gd name="T16" fmla="*/ 72 w 219"/>
                  <a:gd name="T17" fmla="*/ 892 h 892"/>
                  <a:gd name="T18" fmla="*/ 180 w 219"/>
                  <a:gd name="T19" fmla="*/ 892 h 892"/>
                  <a:gd name="T20" fmla="*/ 191 w 219"/>
                  <a:gd name="T21" fmla="*/ 837 h 892"/>
                  <a:gd name="T22" fmla="*/ 219 w 219"/>
                  <a:gd name="T23" fmla="*/ 503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9" name="手繪多邊形 224"/>
              <p:cNvSpPr>
                <a:spLocks/>
              </p:cNvSpPr>
              <p:nvPr/>
            </p:nvSpPr>
            <p:spPr bwMode="auto">
              <a:xfrm>
                <a:off x="4169" y="2496"/>
                <a:ext cx="685" cy="2178"/>
              </a:xfrm>
              <a:custGeom>
                <a:avLst/>
                <a:gdLst>
                  <a:gd name="T0" fmla="*/ 247 w 290"/>
                  <a:gd name="T1" fmla="*/ 267 h 922"/>
                  <a:gd name="T2" fmla="*/ 0 w 290"/>
                  <a:gd name="T3" fmla="*/ 9 h 922"/>
                  <a:gd name="T4" fmla="*/ 210 w 290"/>
                  <a:gd name="T5" fmla="*/ 262 h 922"/>
                  <a:gd name="T6" fmla="*/ 211 w 290"/>
                  <a:gd name="T7" fmla="*/ 922 h 922"/>
                  <a:gd name="T8" fmla="*/ 250 w 290"/>
                  <a:gd name="T9" fmla="*/ 922 h 922"/>
                  <a:gd name="T10" fmla="*/ 247 w 290"/>
                  <a:gd name="T11" fmla="*/ 267 h 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20" name="手繪多邊形 225"/>
              <p:cNvSpPr>
                <a:spLocks/>
              </p:cNvSpPr>
              <p:nvPr/>
            </p:nvSpPr>
            <p:spPr bwMode="auto">
              <a:xfrm>
                <a:off x="4736" y="2574"/>
                <a:ext cx="1042" cy="2100"/>
              </a:xfrm>
              <a:custGeom>
                <a:avLst/>
                <a:gdLst>
                  <a:gd name="T0" fmla="*/ 365 w 441"/>
                  <a:gd name="T1" fmla="*/ 203 h 889"/>
                  <a:gd name="T2" fmla="*/ 209 w 441"/>
                  <a:gd name="T3" fmla="*/ 72 h 889"/>
                  <a:gd name="T4" fmla="*/ 0 w 441"/>
                  <a:gd name="T5" fmla="*/ 30 h 889"/>
                  <a:gd name="T6" fmla="*/ 280 w 441"/>
                  <a:gd name="T7" fmla="*/ 328 h 889"/>
                  <a:gd name="T8" fmla="*/ 289 w 441"/>
                  <a:gd name="T9" fmla="*/ 829 h 889"/>
                  <a:gd name="T10" fmla="*/ 276 w 441"/>
                  <a:gd name="T11" fmla="*/ 889 h 889"/>
                  <a:gd name="T12" fmla="*/ 371 w 441"/>
                  <a:gd name="T13" fmla="*/ 889 h 889"/>
                  <a:gd name="T14" fmla="*/ 383 w 441"/>
                  <a:gd name="T15" fmla="*/ 834 h 889"/>
                  <a:gd name="T16" fmla="*/ 365 w 441"/>
                  <a:gd name="T17" fmla="*/ 20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21" name="手繪多邊形 226"/>
              <p:cNvSpPr>
                <a:spLocks/>
              </p:cNvSpPr>
              <p:nvPr/>
            </p:nvSpPr>
            <p:spPr bwMode="auto">
              <a:xfrm>
                <a:off x="4861" y="2466"/>
                <a:ext cx="990" cy="2208"/>
              </a:xfrm>
              <a:custGeom>
                <a:avLst/>
                <a:gdLst>
                  <a:gd name="T0" fmla="*/ 357 w 419"/>
                  <a:gd name="T1" fmla="*/ 325 h 935"/>
                  <a:gd name="T2" fmla="*/ 196 w 419"/>
                  <a:gd name="T3" fmla="*/ 66 h 935"/>
                  <a:gd name="T4" fmla="*/ 0 w 419"/>
                  <a:gd name="T5" fmla="*/ 40 h 935"/>
                  <a:gd name="T6" fmla="*/ 272 w 419"/>
                  <a:gd name="T7" fmla="*/ 229 h 935"/>
                  <a:gd name="T8" fmla="*/ 377 w 419"/>
                  <a:gd name="T9" fmla="*/ 666 h 935"/>
                  <a:gd name="T10" fmla="*/ 320 w 419"/>
                  <a:gd name="T11" fmla="*/ 935 h 935"/>
                  <a:gd name="T12" fmla="*/ 359 w 419"/>
                  <a:gd name="T13" fmla="*/ 935 h 935"/>
                  <a:gd name="T14" fmla="*/ 386 w 419"/>
                  <a:gd name="T15" fmla="*/ 828 h 935"/>
                  <a:gd name="T16" fmla="*/ 357 w 419"/>
                  <a:gd name="T17" fmla="*/ 3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</p:grpSp>
        <p:grpSp>
          <p:nvGrpSpPr>
            <p:cNvPr id="350" name="群組 349"/>
            <p:cNvGrpSpPr/>
            <p:nvPr/>
          </p:nvGrpSpPr>
          <p:grpSpPr>
            <a:xfrm flipH="1">
              <a:off x="2055224" y="5313306"/>
              <a:ext cx="1134584" cy="955223"/>
              <a:chOff x="3900133" y="5425719"/>
              <a:chExt cx="1778554" cy="1449268"/>
            </a:xfrm>
          </p:grpSpPr>
          <p:sp>
            <p:nvSpPr>
              <p:cNvPr id="366" name="手繪多邊形 244"/>
              <p:cNvSpPr>
                <a:spLocks/>
              </p:cNvSpPr>
              <p:nvPr/>
            </p:nvSpPr>
            <p:spPr bwMode="auto">
              <a:xfrm>
                <a:off x="3900133" y="5425719"/>
                <a:ext cx="1778554" cy="1449267"/>
              </a:xfrm>
              <a:custGeom>
                <a:avLst/>
                <a:gdLst/>
                <a:ahLst/>
                <a:cxnLst/>
                <a:rect l="l" t="t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67" name="手繪多邊形 245"/>
              <p:cNvSpPr>
                <a:spLocks/>
              </p:cNvSpPr>
              <p:nvPr/>
            </p:nvSpPr>
            <p:spPr bwMode="auto">
              <a:xfrm>
                <a:off x="3983652" y="5722937"/>
                <a:ext cx="1620621" cy="1152049"/>
              </a:xfrm>
              <a:custGeom>
                <a:avLst/>
                <a:gdLst/>
                <a:ahLst/>
                <a:cxnLst/>
                <a:rect l="l" t="t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68" name="手繪多邊形 246"/>
              <p:cNvSpPr>
                <a:spLocks/>
              </p:cNvSpPr>
              <p:nvPr/>
            </p:nvSpPr>
            <p:spPr bwMode="auto">
              <a:xfrm>
                <a:off x="4413283" y="5447624"/>
                <a:ext cx="783966" cy="467060"/>
              </a:xfrm>
              <a:custGeom>
                <a:avLst/>
                <a:gdLst>
                  <a:gd name="T0" fmla="*/ 341 w 420"/>
                  <a:gd name="T1" fmla="*/ 157 h 250"/>
                  <a:gd name="T2" fmla="*/ 255 w 420"/>
                  <a:gd name="T3" fmla="*/ 144 h 250"/>
                  <a:gd name="T4" fmla="*/ 240 w 420"/>
                  <a:gd name="T5" fmla="*/ 45 h 250"/>
                  <a:gd name="T6" fmla="*/ 148 w 420"/>
                  <a:gd name="T7" fmla="*/ 8 h 250"/>
                  <a:gd name="T8" fmla="*/ 112 w 420"/>
                  <a:gd name="T9" fmla="*/ 82 h 250"/>
                  <a:gd name="T10" fmla="*/ 177 w 420"/>
                  <a:gd name="T11" fmla="*/ 141 h 250"/>
                  <a:gd name="T12" fmla="*/ 0 w 420"/>
                  <a:gd name="T13" fmla="*/ 195 h 250"/>
                  <a:gd name="T14" fmla="*/ 95 w 420"/>
                  <a:gd name="T15" fmla="*/ 175 h 250"/>
                  <a:gd name="T16" fmla="*/ 75 w 420"/>
                  <a:gd name="T17" fmla="*/ 224 h 250"/>
                  <a:gd name="T18" fmla="*/ 188 w 420"/>
                  <a:gd name="T19" fmla="*/ 196 h 250"/>
                  <a:gd name="T20" fmla="*/ 285 w 420"/>
                  <a:gd name="T21" fmla="*/ 250 h 250"/>
                  <a:gd name="T22" fmla="*/ 301 w 420"/>
                  <a:gd name="T23" fmla="*/ 188 h 250"/>
                  <a:gd name="T24" fmla="*/ 420 w 420"/>
                  <a:gd name="T25" fmla="*/ 228 h 250"/>
                  <a:gd name="T26" fmla="*/ 341 w 420"/>
                  <a:gd name="T27" fmla="*/ 15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69" name="手繪多邊形 247"/>
              <p:cNvSpPr>
                <a:spLocks/>
              </p:cNvSpPr>
              <p:nvPr/>
            </p:nvSpPr>
            <p:spPr bwMode="auto">
              <a:xfrm>
                <a:off x="4857425" y="5528233"/>
                <a:ext cx="53740" cy="257634"/>
              </a:xfrm>
              <a:custGeom>
                <a:avLst/>
                <a:gdLst>
                  <a:gd name="T0" fmla="*/ 0 w 29"/>
                  <a:gd name="T1" fmla="*/ 0 h 138"/>
                  <a:gd name="T2" fmla="*/ 15 w 29"/>
                  <a:gd name="T3" fmla="*/ 54 h 138"/>
                  <a:gd name="T4" fmla="*/ 10 w 29"/>
                  <a:gd name="T5" fmla="*/ 138 h 138"/>
                  <a:gd name="T6" fmla="*/ 21 w 29"/>
                  <a:gd name="T7" fmla="*/ 54 h 138"/>
                  <a:gd name="T8" fmla="*/ 0 w 29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70" name="手繪多邊形 248"/>
              <p:cNvSpPr>
                <a:spLocks/>
              </p:cNvSpPr>
              <p:nvPr/>
            </p:nvSpPr>
            <p:spPr bwMode="auto">
              <a:xfrm>
                <a:off x="4413283" y="5692613"/>
                <a:ext cx="335873" cy="108269"/>
              </a:xfrm>
              <a:custGeom>
                <a:avLst/>
                <a:gdLst>
                  <a:gd name="T0" fmla="*/ 112 w 180"/>
                  <a:gd name="T1" fmla="*/ 1 h 58"/>
                  <a:gd name="T2" fmla="*/ 0 w 180"/>
                  <a:gd name="T3" fmla="*/ 58 h 58"/>
                  <a:gd name="T4" fmla="*/ 99 w 180"/>
                  <a:gd name="T5" fmla="*/ 10 h 58"/>
                  <a:gd name="T6" fmla="*/ 180 w 180"/>
                  <a:gd name="T7" fmla="*/ 12 h 58"/>
                  <a:gd name="T8" fmla="*/ 112 w 180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71" name="手繪多邊形 251"/>
              <p:cNvSpPr>
                <a:spLocks/>
              </p:cNvSpPr>
              <p:nvPr/>
            </p:nvSpPr>
            <p:spPr bwMode="auto">
              <a:xfrm>
                <a:off x="5052476" y="5994504"/>
                <a:ext cx="189023" cy="880483"/>
              </a:xfrm>
              <a:custGeom>
                <a:avLst/>
                <a:gdLst/>
                <a:ahLst/>
                <a:cxnLst/>
                <a:rect l="l" t="t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72" name="手繪多邊形 252"/>
              <p:cNvSpPr>
                <a:spLocks/>
              </p:cNvSpPr>
              <p:nvPr/>
            </p:nvSpPr>
            <p:spPr bwMode="auto">
              <a:xfrm>
                <a:off x="5062398" y="5980278"/>
                <a:ext cx="196539" cy="894708"/>
              </a:xfrm>
              <a:custGeom>
                <a:avLst/>
                <a:gdLst/>
                <a:ahLst/>
                <a:cxnLst/>
                <a:rect l="l" t="t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73" name="手繪多邊形 253"/>
              <p:cNvSpPr>
                <a:spLocks/>
              </p:cNvSpPr>
              <p:nvPr/>
            </p:nvSpPr>
            <p:spPr bwMode="auto">
              <a:xfrm>
                <a:off x="4450427" y="5944715"/>
                <a:ext cx="194220" cy="930271"/>
              </a:xfrm>
              <a:custGeom>
                <a:avLst/>
                <a:gdLst/>
                <a:ahLst/>
                <a:cxnLst/>
                <a:rect l="l" t="t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74" name="手繪多邊形 254"/>
              <p:cNvSpPr>
                <a:spLocks/>
              </p:cNvSpPr>
              <p:nvPr/>
            </p:nvSpPr>
            <p:spPr bwMode="auto">
              <a:xfrm>
                <a:off x="4421502" y="5931608"/>
                <a:ext cx="245464" cy="943378"/>
              </a:xfrm>
              <a:custGeom>
                <a:avLst/>
                <a:gdLst/>
                <a:ahLst/>
                <a:cxnLst/>
                <a:rect l="l" t="t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</p:grpSp>
        <p:grpSp>
          <p:nvGrpSpPr>
            <p:cNvPr id="351" name="群組 350"/>
            <p:cNvGrpSpPr/>
            <p:nvPr/>
          </p:nvGrpSpPr>
          <p:grpSpPr>
            <a:xfrm>
              <a:off x="-1588" y="5362669"/>
              <a:ext cx="1522208" cy="1521243"/>
              <a:chOff x="-1588" y="5362669"/>
              <a:chExt cx="1522208" cy="1521243"/>
            </a:xfrm>
          </p:grpSpPr>
          <p:sp>
            <p:nvSpPr>
              <p:cNvPr id="359" name="手繪多邊形 343"/>
              <p:cNvSpPr>
                <a:spLocks/>
              </p:cNvSpPr>
              <p:nvPr/>
            </p:nvSpPr>
            <p:spPr bwMode="auto">
              <a:xfrm>
                <a:off x="-1588" y="5362669"/>
                <a:ext cx="1522208" cy="1521243"/>
              </a:xfrm>
              <a:custGeom>
                <a:avLst/>
                <a:gdLst/>
                <a:ahLst/>
                <a:cxnLst/>
                <a:rect l="l" t="t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60" name="手繪多邊形 344"/>
              <p:cNvSpPr>
                <a:spLocks/>
              </p:cNvSpPr>
              <p:nvPr/>
            </p:nvSpPr>
            <p:spPr bwMode="auto">
              <a:xfrm>
                <a:off x="-1588" y="5667284"/>
                <a:ext cx="1425345" cy="1216628"/>
              </a:xfrm>
              <a:custGeom>
                <a:avLst/>
                <a:gdLst/>
                <a:ahLst/>
                <a:cxnLst/>
                <a:rect l="l" t="t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61" name="手繪多邊形 345"/>
              <p:cNvSpPr>
                <a:spLocks/>
              </p:cNvSpPr>
              <p:nvPr/>
            </p:nvSpPr>
            <p:spPr bwMode="auto">
              <a:xfrm>
                <a:off x="907409" y="5750479"/>
                <a:ext cx="488244" cy="1133433"/>
              </a:xfrm>
              <a:custGeom>
                <a:avLst/>
                <a:gdLst/>
                <a:ahLst/>
                <a:cxnLst/>
                <a:rect l="l" t="t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62" name="手繪多邊形 346"/>
              <p:cNvSpPr>
                <a:spLocks/>
              </p:cNvSpPr>
              <p:nvPr/>
            </p:nvSpPr>
            <p:spPr bwMode="auto">
              <a:xfrm>
                <a:off x="829495" y="5883222"/>
                <a:ext cx="371297" cy="967030"/>
              </a:xfrm>
              <a:custGeom>
                <a:avLst/>
                <a:gdLst>
                  <a:gd name="T0" fmla="*/ 80 w 96"/>
                  <a:gd name="T1" fmla="*/ 108 h 311"/>
                  <a:gd name="T2" fmla="*/ 74 w 96"/>
                  <a:gd name="T3" fmla="*/ 284 h 311"/>
                  <a:gd name="T4" fmla="*/ 49 w 96"/>
                  <a:gd name="T5" fmla="*/ 311 h 311"/>
                  <a:gd name="T6" fmla="*/ 70 w 96"/>
                  <a:gd name="T7" fmla="*/ 122 h 311"/>
                  <a:gd name="T8" fmla="*/ 0 w 96"/>
                  <a:gd name="T9" fmla="*/ 0 h 311"/>
                  <a:gd name="T10" fmla="*/ 80 w 96"/>
                  <a:gd name="T11" fmla="*/ 10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63" name="手繪多邊形 347"/>
              <p:cNvSpPr>
                <a:spLocks/>
              </p:cNvSpPr>
              <p:nvPr/>
            </p:nvSpPr>
            <p:spPr bwMode="auto">
              <a:xfrm>
                <a:off x="191754" y="5883222"/>
                <a:ext cx="168331" cy="925033"/>
              </a:xfrm>
              <a:custGeom>
                <a:avLst/>
                <a:gdLst>
                  <a:gd name="T0" fmla="*/ 49 w 63"/>
                  <a:gd name="T1" fmla="*/ 0 h 329"/>
                  <a:gd name="T2" fmla="*/ 16 w 63"/>
                  <a:gd name="T3" fmla="*/ 104 h 329"/>
                  <a:gd name="T4" fmla="*/ 63 w 63"/>
                  <a:gd name="T5" fmla="*/ 329 h 329"/>
                  <a:gd name="T6" fmla="*/ 47 w 63"/>
                  <a:gd name="T7" fmla="*/ 321 h 329"/>
                  <a:gd name="T8" fmla="*/ 1 w 63"/>
                  <a:gd name="T9" fmla="*/ 101 h 329"/>
                  <a:gd name="T10" fmla="*/ 49 w 63"/>
                  <a:gd name="T11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64" name="手繪多邊形 348"/>
              <p:cNvSpPr>
                <a:spLocks/>
              </p:cNvSpPr>
              <p:nvPr/>
            </p:nvSpPr>
            <p:spPr bwMode="auto">
              <a:xfrm>
                <a:off x="321611" y="5460466"/>
                <a:ext cx="578583" cy="369370"/>
              </a:xfrm>
              <a:custGeom>
                <a:avLst/>
                <a:gdLst>
                  <a:gd name="T0" fmla="*/ 70 w 170"/>
                  <a:gd name="T1" fmla="*/ 0 h 108"/>
                  <a:gd name="T2" fmla="*/ 98 w 170"/>
                  <a:gd name="T3" fmla="*/ 0 h 108"/>
                  <a:gd name="T4" fmla="*/ 96 w 170"/>
                  <a:gd name="T5" fmla="*/ 28 h 108"/>
                  <a:gd name="T6" fmla="*/ 138 w 170"/>
                  <a:gd name="T7" fmla="*/ 47 h 108"/>
                  <a:gd name="T8" fmla="*/ 170 w 170"/>
                  <a:gd name="T9" fmla="*/ 87 h 108"/>
                  <a:gd name="T10" fmla="*/ 3 w 170"/>
                  <a:gd name="T11" fmla="*/ 84 h 108"/>
                  <a:gd name="T12" fmla="*/ 70 w 170"/>
                  <a:gd name="T1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65" name="手繪多邊形 349"/>
              <p:cNvSpPr>
                <a:spLocks/>
              </p:cNvSpPr>
              <p:nvPr/>
            </p:nvSpPr>
            <p:spPr bwMode="auto">
              <a:xfrm>
                <a:off x="276883" y="5460466"/>
                <a:ext cx="490570" cy="412655"/>
              </a:xfrm>
              <a:custGeom>
                <a:avLst/>
                <a:gdLst>
                  <a:gd name="T0" fmla="*/ 83 w 144"/>
                  <a:gd name="T1" fmla="*/ 0 h 121"/>
                  <a:gd name="T2" fmla="*/ 47 w 144"/>
                  <a:gd name="T3" fmla="*/ 52 h 121"/>
                  <a:gd name="T4" fmla="*/ 52 w 144"/>
                  <a:gd name="T5" fmla="*/ 92 h 121"/>
                  <a:gd name="T6" fmla="*/ 144 w 144"/>
                  <a:gd name="T7" fmla="*/ 96 h 121"/>
                  <a:gd name="T8" fmla="*/ 32 w 144"/>
                  <a:gd name="T9" fmla="*/ 107 h 121"/>
                  <a:gd name="T10" fmla="*/ 27 w 144"/>
                  <a:gd name="T11" fmla="*/ 50 h 121"/>
                  <a:gd name="T12" fmla="*/ 83 w 144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</p:grpSp>
        <p:grpSp>
          <p:nvGrpSpPr>
            <p:cNvPr id="352" name="群組 351"/>
            <p:cNvGrpSpPr/>
            <p:nvPr/>
          </p:nvGrpSpPr>
          <p:grpSpPr>
            <a:xfrm>
              <a:off x="1808901" y="5856153"/>
              <a:ext cx="1693951" cy="1019100"/>
              <a:chOff x="1623186" y="-214403"/>
              <a:chExt cx="1171187" cy="716005"/>
            </a:xfrm>
          </p:grpSpPr>
          <p:sp>
            <p:nvSpPr>
              <p:cNvPr id="353" name="手繪多邊形 369"/>
              <p:cNvSpPr>
                <a:spLocks/>
              </p:cNvSpPr>
              <p:nvPr/>
            </p:nvSpPr>
            <p:spPr bwMode="auto">
              <a:xfrm>
                <a:off x="1623186" y="-214403"/>
                <a:ext cx="1171187" cy="716005"/>
              </a:xfrm>
              <a:custGeom>
                <a:avLst/>
                <a:gdLst>
                  <a:gd name="T0" fmla="*/ 224 w 402"/>
                  <a:gd name="T1" fmla="*/ 0 h 238"/>
                  <a:gd name="T2" fmla="*/ 233 w 402"/>
                  <a:gd name="T3" fmla="*/ 3 h 238"/>
                  <a:gd name="T4" fmla="*/ 245 w 402"/>
                  <a:gd name="T5" fmla="*/ 38 h 238"/>
                  <a:gd name="T6" fmla="*/ 297 w 402"/>
                  <a:gd name="T7" fmla="*/ 69 h 238"/>
                  <a:gd name="T8" fmla="*/ 382 w 402"/>
                  <a:gd name="T9" fmla="*/ 99 h 238"/>
                  <a:gd name="T10" fmla="*/ 400 w 402"/>
                  <a:gd name="T11" fmla="*/ 201 h 238"/>
                  <a:gd name="T12" fmla="*/ 392 w 402"/>
                  <a:gd name="T13" fmla="*/ 238 h 238"/>
                  <a:gd name="T14" fmla="*/ 15 w 402"/>
                  <a:gd name="T15" fmla="*/ 238 h 238"/>
                  <a:gd name="T16" fmla="*/ 8 w 402"/>
                  <a:gd name="T17" fmla="*/ 137 h 238"/>
                  <a:gd name="T18" fmla="*/ 67 w 402"/>
                  <a:gd name="T19" fmla="*/ 54 h 238"/>
                  <a:gd name="T20" fmla="*/ 136 w 402"/>
                  <a:gd name="T21" fmla="*/ 54 h 238"/>
                  <a:gd name="T22" fmla="*/ 185 w 402"/>
                  <a:gd name="T23" fmla="*/ 40 h 238"/>
                  <a:gd name="T24" fmla="*/ 185 w 402"/>
                  <a:gd name="T25" fmla="*/ 6 h 238"/>
                  <a:gd name="T26" fmla="*/ 224 w 402"/>
                  <a:gd name="T2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54" name="手繪多邊形 370"/>
              <p:cNvSpPr>
                <a:spLocks/>
              </p:cNvSpPr>
              <p:nvPr/>
            </p:nvSpPr>
            <p:spPr bwMode="auto">
              <a:xfrm>
                <a:off x="1937889" y="-65032"/>
                <a:ext cx="573870" cy="148095"/>
              </a:xfrm>
              <a:custGeom>
                <a:avLst/>
                <a:gdLst>
                  <a:gd name="T0" fmla="*/ 193 w 197"/>
                  <a:gd name="T1" fmla="*/ 49 h 51"/>
                  <a:gd name="T2" fmla="*/ 190 w 197"/>
                  <a:gd name="T3" fmla="*/ 47 h 51"/>
                  <a:gd name="T4" fmla="*/ 113 w 197"/>
                  <a:gd name="T5" fmla="*/ 5 h 51"/>
                  <a:gd name="T6" fmla="*/ 0 w 197"/>
                  <a:gd name="T7" fmla="*/ 32 h 51"/>
                  <a:gd name="T8" fmla="*/ 2 w 197"/>
                  <a:gd name="T9" fmla="*/ 34 h 51"/>
                  <a:gd name="T10" fmla="*/ 197 w 197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55" name="手繪多邊形 371"/>
              <p:cNvSpPr>
                <a:spLocks/>
              </p:cNvSpPr>
              <p:nvPr/>
            </p:nvSpPr>
            <p:spPr bwMode="auto">
              <a:xfrm>
                <a:off x="1689829" y="-108344"/>
                <a:ext cx="1095906" cy="609946"/>
              </a:xfrm>
              <a:custGeom>
                <a:avLst/>
                <a:gdLst>
                  <a:gd name="T0" fmla="*/ 180 w 376"/>
                  <a:gd name="T1" fmla="*/ 24 h 194"/>
                  <a:gd name="T2" fmla="*/ 268 w 376"/>
                  <a:gd name="T3" fmla="*/ 54 h 194"/>
                  <a:gd name="T4" fmla="*/ 341 w 376"/>
                  <a:gd name="T5" fmla="*/ 194 h 194"/>
                  <a:gd name="T6" fmla="*/ 15 w 376"/>
                  <a:gd name="T7" fmla="*/ 194 h 194"/>
                  <a:gd name="T8" fmla="*/ 2 w 376"/>
                  <a:gd name="T9" fmla="*/ 123 h 194"/>
                  <a:gd name="T10" fmla="*/ 101 w 376"/>
                  <a:gd name="T11" fmla="*/ 45 h 194"/>
                  <a:gd name="T12" fmla="*/ 180 w 376"/>
                  <a:gd name="T13" fmla="*/ 2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56" name="手繪多邊形 372"/>
              <p:cNvSpPr>
                <a:spLocks noEditPoints="1"/>
              </p:cNvSpPr>
              <p:nvPr/>
            </p:nvSpPr>
            <p:spPr bwMode="auto">
              <a:xfrm>
                <a:off x="1672551" y="-39116"/>
                <a:ext cx="1072457" cy="540718"/>
              </a:xfrm>
              <a:custGeom>
                <a:avLst/>
                <a:gdLst>
                  <a:gd name="T0" fmla="*/ 252 w 368"/>
                  <a:gd name="T1" fmla="*/ 56 h 179"/>
                  <a:gd name="T2" fmla="*/ 278 w 368"/>
                  <a:gd name="T3" fmla="*/ 133 h 179"/>
                  <a:gd name="T4" fmla="*/ 274 w 368"/>
                  <a:gd name="T5" fmla="*/ 179 h 179"/>
                  <a:gd name="T6" fmla="*/ 260 w 368"/>
                  <a:gd name="T7" fmla="*/ 179 h 179"/>
                  <a:gd name="T8" fmla="*/ 263 w 368"/>
                  <a:gd name="T9" fmla="*/ 141 h 179"/>
                  <a:gd name="T10" fmla="*/ 252 w 368"/>
                  <a:gd name="T11" fmla="*/ 56 h 179"/>
                  <a:gd name="T12" fmla="*/ 117 w 368"/>
                  <a:gd name="T13" fmla="*/ 43 h 179"/>
                  <a:gd name="T14" fmla="*/ 97 w 368"/>
                  <a:gd name="T15" fmla="*/ 126 h 179"/>
                  <a:gd name="T16" fmla="*/ 101 w 368"/>
                  <a:gd name="T17" fmla="*/ 179 h 179"/>
                  <a:gd name="T18" fmla="*/ 87 w 368"/>
                  <a:gd name="T19" fmla="*/ 179 h 179"/>
                  <a:gd name="T20" fmla="*/ 85 w 368"/>
                  <a:gd name="T21" fmla="*/ 120 h 179"/>
                  <a:gd name="T22" fmla="*/ 117 w 368"/>
                  <a:gd name="T23" fmla="*/ 43 h 179"/>
                  <a:gd name="T24" fmla="*/ 308 w 368"/>
                  <a:gd name="T25" fmla="*/ 24 h 179"/>
                  <a:gd name="T26" fmla="*/ 360 w 368"/>
                  <a:gd name="T27" fmla="*/ 80 h 179"/>
                  <a:gd name="T28" fmla="*/ 352 w 368"/>
                  <a:gd name="T29" fmla="*/ 179 h 179"/>
                  <a:gd name="T30" fmla="*/ 334 w 368"/>
                  <a:gd name="T31" fmla="*/ 179 h 179"/>
                  <a:gd name="T32" fmla="*/ 345 w 368"/>
                  <a:gd name="T33" fmla="*/ 160 h 179"/>
                  <a:gd name="T34" fmla="*/ 326 w 368"/>
                  <a:gd name="T35" fmla="*/ 43 h 179"/>
                  <a:gd name="T36" fmla="*/ 266 w 368"/>
                  <a:gd name="T37" fmla="*/ 34 h 179"/>
                  <a:gd name="T38" fmla="*/ 251 w 368"/>
                  <a:gd name="T39" fmla="*/ 29 h 179"/>
                  <a:gd name="T40" fmla="*/ 308 w 368"/>
                  <a:gd name="T41" fmla="*/ 24 h 179"/>
                  <a:gd name="T42" fmla="*/ 77 w 368"/>
                  <a:gd name="T43" fmla="*/ 6 h 179"/>
                  <a:gd name="T44" fmla="*/ 120 w 368"/>
                  <a:gd name="T45" fmla="*/ 22 h 179"/>
                  <a:gd name="T46" fmla="*/ 55 w 368"/>
                  <a:gd name="T47" fmla="*/ 19 h 179"/>
                  <a:gd name="T48" fmla="*/ 18 w 368"/>
                  <a:gd name="T49" fmla="*/ 147 h 179"/>
                  <a:gd name="T50" fmla="*/ 31 w 368"/>
                  <a:gd name="T51" fmla="*/ 179 h 179"/>
                  <a:gd name="T52" fmla="*/ 15 w 368"/>
                  <a:gd name="T53" fmla="*/ 179 h 179"/>
                  <a:gd name="T54" fmla="*/ 6 w 368"/>
                  <a:gd name="T55" fmla="*/ 84 h 179"/>
                  <a:gd name="T56" fmla="*/ 77 w 368"/>
                  <a:gd name="T57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57" name="手繪多邊形 373"/>
              <p:cNvSpPr>
                <a:spLocks/>
              </p:cNvSpPr>
              <p:nvPr/>
            </p:nvSpPr>
            <p:spPr bwMode="auto">
              <a:xfrm>
                <a:off x="2085984" y="-156358"/>
                <a:ext cx="269040" cy="269040"/>
              </a:xfrm>
              <a:custGeom>
                <a:avLst/>
                <a:gdLst>
                  <a:gd name="T0" fmla="*/ 0 w 92"/>
                  <a:gd name="T1" fmla="*/ 68 h 92"/>
                  <a:gd name="T2" fmla="*/ 50 w 92"/>
                  <a:gd name="T3" fmla="*/ 89 h 92"/>
                  <a:gd name="T4" fmla="*/ 92 w 92"/>
                  <a:gd name="T5" fmla="*/ 71 h 92"/>
                  <a:gd name="T6" fmla="*/ 69 w 92"/>
                  <a:gd name="T7" fmla="*/ 56 h 92"/>
                  <a:gd name="T8" fmla="*/ 64 w 92"/>
                  <a:gd name="T9" fmla="*/ 6 h 92"/>
                  <a:gd name="T10" fmla="*/ 37 w 92"/>
                  <a:gd name="T11" fmla="*/ 7 h 92"/>
                  <a:gd name="T12" fmla="*/ 42 w 92"/>
                  <a:gd name="T13" fmla="*/ 37 h 92"/>
                  <a:gd name="T14" fmla="*/ 0 w 92"/>
                  <a:gd name="T15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58" name="手繪多邊形 374"/>
              <p:cNvSpPr>
                <a:spLocks/>
              </p:cNvSpPr>
              <p:nvPr/>
            </p:nvSpPr>
            <p:spPr bwMode="auto">
              <a:xfrm>
                <a:off x="2089686" y="-141548"/>
                <a:ext cx="287552" cy="262869"/>
              </a:xfrm>
              <a:custGeom>
                <a:avLst/>
                <a:gdLst>
                  <a:gd name="T0" fmla="*/ 0 w 99"/>
                  <a:gd name="T1" fmla="*/ 63 h 90"/>
                  <a:gd name="T2" fmla="*/ 46 w 99"/>
                  <a:gd name="T3" fmla="*/ 87 h 90"/>
                  <a:gd name="T4" fmla="*/ 91 w 99"/>
                  <a:gd name="T5" fmla="*/ 71 h 90"/>
                  <a:gd name="T6" fmla="*/ 71 w 99"/>
                  <a:gd name="T7" fmla="*/ 50 h 90"/>
                  <a:gd name="T8" fmla="*/ 76 w 99"/>
                  <a:gd name="T9" fmla="*/ 24 h 90"/>
                  <a:gd name="T10" fmla="*/ 66 w 99"/>
                  <a:gd name="T11" fmla="*/ 1 h 90"/>
                  <a:gd name="T12" fmla="*/ 59 w 99"/>
                  <a:gd name="T13" fmla="*/ 0 h 90"/>
                  <a:gd name="T14" fmla="*/ 67 w 99"/>
                  <a:gd name="T15" fmla="*/ 27 h 90"/>
                  <a:gd name="T16" fmla="*/ 60 w 99"/>
                  <a:gd name="T17" fmla="*/ 54 h 90"/>
                  <a:gd name="T18" fmla="*/ 82 w 99"/>
                  <a:gd name="T19" fmla="*/ 62 h 90"/>
                  <a:gd name="T20" fmla="*/ 58 w 99"/>
                  <a:gd name="T21" fmla="*/ 81 h 90"/>
                  <a:gd name="T22" fmla="*/ 0 w 99"/>
                  <a:gd name="T23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</p:grpSp>
      </p:grpSp>
      <p:grpSp>
        <p:nvGrpSpPr>
          <p:cNvPr id="422" name="群組 52"/>
          <p:cNvGrpSpPr>
            <a:grpSpLocks noChangeAspect="1"/>
          </p:cNvGrpSpPr>
          <p:nvPr/>
        </p:nvGrpSpPr>
        <p:grpSpPr bwMode="auto">
          <a:xfrm rot="19948164">
            <a:off x="369246" y="506291"/>
            <a:ext cx="892898" cy="1021771"/>
            <a:chOff x="4634" y="754"/>
            <a:chExt cx="1164" cy="1332"/>
          </a:xfrm>
        </p:grpSpPr>
        <p:sp>
          <p:nvSpPr>
            <p:cNvPr id="423" name="手繪多邊形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24" name="手繪多邊形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25" name="手繪多邊形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26" name="手繪多邊形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27" name="手繪多邊形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28" name="手繪多邊形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29" name="手繪多邊形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0" name="手繪多邊形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431" name="群組 52"/>
          <p:cNvGrpSpPr>
            <a:grpSpLocks noChangeAspect="1"/>
          </p:cNvGrpSpPr>
          <p:nvPr/>
        </p:nvGrpSpPr>
        <p:grpSpPr bwMode="auto">
          <a:xfrm rot="5825446">
            <a:off x="11635759" y="394369"/>
            <a:ext cx="408172" cy="467084"/>
            <a:chOff x="4634" y="754"/>
            <a:chExt cx="1164" cy="1332"/>
          </a:xfrm>
        </p:grpSpPr>
        <p:sp>
          <p:nvSpPr>
            <p:cNvPr id="432" name="手繪多邊形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3" name="手繪多邊形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4" name="手繪多邊形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5" name="手繪多邊形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6" name="手繪多邊形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7" name="手繪多邊形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8" name="手繪多邊形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9" name="手繪多邊形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440" name="群組 66"/>
          <p:cNvGrpSpPr>
            <a:grpSpLocks noChangeAspect="1"/>
          </p:cNvGrpSpPr>
          <p:nvPr/>
        </p:nvGrpSpPr>
        <p:grpSpPr bwMode="auto">
          <a:xfrm>
            <a:off x="23436" y="3048994"/>
            <a:ext cx="388175" cy="364678"/>
            <a:chOff x="3636" y="1964"/>
            <a:chExt cx="413" cy="388"/>
          </a:xfrm>
        </p:grpSpPr>
        <p:sp>
          <p:nvSpPr>
            <p:cNvPr id="441" name="手繪多邊形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42" name="手繪多邊形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43" name="手繪多邊形​​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44" name="手繪多邊形​​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45" name="手繪多邊形​​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46" name="手繪多邊形​​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47" name="手繪多邊形​​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48" name="手繪多邊形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34904" y="828876"/>
            <a:ext cx="6058552" cy="3507549"/>
          </a:xfrm>
        </p:spPr>
        <p:txBody>
          <a:bodyPr rtlCol="0" anchor="ctr">
            <a:normAutofit/>
          </a:bodyPr>
          <a:lstStyle>
            <a:lvl1pPr algn="ctr">
              <a:defRPr sz="600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3" name="日期預留位置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67FB326-09BA-4C4B-85DC-25848ABE508E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頁尾預留位置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2" name="日期預留位置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42AA930-071B-4D31-942E-248AE87D3587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4" name="投影片編號預留位置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rtlCol="0" anchor="b">
            <a:normAutofit/>
          </a:bodyPr>
          <a:lstStyle>
            <a:lvl1pPr>
              <a:defRPr sz="3400" b="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idx="1"/>
          </p:nvPr>
        </p:nvSpPr>
        <p:spPr>
          <a:xfrm>
            <a:off x="4480560" y="457200"/>
            <a:ext cx="6675120" cy="59436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5" name="日期預留位置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04BFAAA-1205-491F-95F1-844FB0E38A2B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rtlCol="0" anchor="b">
            <a:normAutofit/>
          </a:bodyPr>
          <a:lstStyle>
            <a:lvl1pPr>
              <a:defRPr sz="3400" b="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圖片預留位置 2" descr="要新增影像的空白預留位置。按一下預留位置，然後選取您要新增的影像"/>
          <p:cNvSpPr>
            <a:spLocks noGrp="1"/>
          </p:cNvSpPr>
          <p:nvPr>
            <p:ph type="pic" idx="1"/>
          </p:nvPr>
        </p:nvSpPr>
        <p:spPr>
          <a:xfrm>
            <a:off x="4480560" y="457200"/>
            <a:ext cx="6675120" cy="59436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zh-TW" altLang="en-US" smtClean="0"/>
              <a:t>按一下圖示以新增圖片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5" name="日期預留位置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7FF3C93-EEA5-4646-BDA0-2DCD844B8D7B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0F8"/>
            </a:gs>
            <a:gs pos="17000">
              <a:srgbClr val="BFEBFA"/>
            </a:gs>
            <a:gs pos="92000">
              <a:srgbClr val="FFFFFF"/>
            </a:gs>
            <a:gs pos="51000">
              <a:srgbClr val="DFF5F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手繪多邊形 50"/>
          <p:cNvSpPr>
            <a:spLocks/>
          </p:cNvSpPr>
          <p:nvPr/>
        </p:nvSpPr>
        <p:spPr bwMode="auto">
          <a:xfrm>
            <a:off x="8761412" y="5521528"/>
            <a:ext cx="3428760" cy="1336472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8" name="手繪多邊形 51"/>
          <p:cNvSpPr>
            <a:spLocks/>
          </p:cNvSpPr>
          <p:nvPr/>
        </p:nvSpPr>
        <p:spPr bwMode="auto">
          <a:xfrm>
            <a:off x="0" y="5652178"/>
            <a:ext cx="11415151" cy="1205823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9" name="手繪多邊形 51"/>
          <p:cNvSpPr>
            <a:spLocks/>
          </p:cNvSpPr>
          <p:nvPr/>
        </p:nvSpPr>
        <p:spPr bwMode="auto">
          <a:xfrm>
            <a:off x="-13749" y="5865035"/>
            <a:ext cx="11415151" cy="1004325"/>
          </a:xfrm>
          <a:custGeom>
            <a:avLst/>
            <a:gdLst>
              <a:gd name="connsiteX0" fmla="*/ 0 w 12079179"/>
              <a:gd name="connsiteY0" fmla="*/ 0 h 1741348"/>
              <a:gd name="connsiteX1" fmla="*/ 12079179 w 12079179"/>
              <a:gd name="connsiteY1" fmla="*/ 1741348 h 1741348"/>
              <a:gd name="connsiteX2" fmla="*/ 0 w 12079179"/>
              <a:gd name="connsiteY2" fmla="*/ 1741348 h 1741348"/>
              <a:gd name="connsiteX3" fmla="*/ 0 w 12079179"/>
              <a:gd name="connsiteY3" fmla="*/ 0 h 1741348"/>
              <a:gd name="connsiteX0" fmla="*/ 0 w 12079179"/>
              <a:gd name="connsiteY0" fmla="*/ 390824 h 2132172"/>
              <a:gd name="connsiteX1" fmla="*/ 12079179 w 12079179"/>
              <a:gd name="connsiteY1" fmla="*/ 2132172 h 2132172"/>
              <a:gd name="connsiteX2" fmla="*/ 0 w 12079179"/>
              <a:gd name="connsiteY2" fmla="*/ 2132172 h 2132172"/>
              <a:gd name="connsiteX3" fmla="*/ 0 w 12079179"/>
              <a:gd name="connsiteY3" fmla="*/ 390824 h 2132172"/>
              <a:gd name="connsiteX0" fmla="*/ 0 w 12079179"/>
              <a:gd name="connsiteY0" fmla="*/ 499104 h 2240452"/>
              <a:gd name="connsiteX1" fmla="*/ 12079179 w 12079179"/>
              <a:gd name="connsiteY1" fmla="*/ 2240452 h 2240452"/>
              <a:gd name="connsiteX2" fmla="*/ 0 w 12079179"/>
              <a:gd name="connsiteY2" fmla="*/ 2240452 h 2240452"/>
              <a:gd name="connsiteX3" fmla="*/ 0 w 12079179"/>
              <a:gd name="connsiteY3" fmla="*/ 499104 h 2240452"/>
              <a:gd name="connsiteX0" fmla="*/ 0 w 12079179"/>
              <a:gd name="connsiteY0" fmla="*/ 525643 h 2266991"/>
              <a:gd name="connsiteX1" fmla="*/ 12079179 w 12079179"/>
              <a:gd name="connsiteY1" fmla="*/ 2266991 h 2266991"/>
              <a:gd name="connsiteX2" fmla="*/ 0 w 12079179"/>
              <a:gd name="connsiteY2" fmla="*/ 2266991 h 2266991"/>
              <a:gd name="connsiteX3" fmla="*/ 0 w 12079179"/>
              <a:gd name="connsiteY3" fmla="*/ 525643 h 2266991"/>
              <a:gd name="connsiteX0" fmla="*/ 0 w 12079179"/>
              <a:gd name="connsiteY0" fmla="*/ 572389 h 2313737"/>
              <a:gd name="connsiteX1" fmla="*/ 12079179 w 12079179"/>
              <a:gd name="connsiteY1" fmla="*/ 2313737 h 2313737"/>
              <a:gd name="connsiteX2" fmla="*/ 0 w 12079179"/>
              <a:gd name="connsiteY2" fmla="*/ 2313737 h 2313737"/>
              <a:gd name="connsiteX3" fmla="*/ 0 w 12079179"/>
              <a:gd name="connsiteY3" fmla="*/ 572389 h 23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grpSp>
        <p:nvGrpSpPr>
          <p:cNvPr id="10" name="群組 66"/>
          <p:cNvGrpSpPr>
            <a:grpSpLocks noChangeAspect="1"/>
          </p:cNvGrpSpPr>
          <p:nvPr/>
        </p:nvGrpSpPr>
        <p:grpSpPr bwMode="auto">
          <a:xfrm>
            <a:off x="11647687" y="947576"/>
            <a:ext cx="426645" cy="400819"/>
            <a:chOff x="3636" y="1964"/>
            <a:chExt cx="413" cy="388"/>
          </a:xfrm>
        </p:grpSpPr>
        <p:sp>
          <p:nvSpPr>
            <p:cNvPr id="11" name="手繪多邊形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" name="手繪多邊形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" name="手繪多邊形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" name="手繪多邊形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" name="手繪多邊形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" name="手繪多邊形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" name="手繪多邊形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" name="手繪多邊形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19" name="群組 18"/>
          <p:cNvGrpSpPr/>
          <p:nvPr/>
        </p:nvGrpSpPr>
        <p:grpSpPr>
          <a:xfrm>
            <a:off x="11308927" y="6212029"/>
            <a:ext cx="875471" cy="645972"/>
            <a:chOff x="7344986" y="5566058"/>
            <a:chExt cx="1750940" cy="1291943"/>
          </a:xfrm>
        </p:grpSpPr>
        <p:sp>
          <p:nvSpPr>
            <p:cNvPr id="20" name="手繪多邊形 99"/>
            <p:cNvSpPr>
              <a:spLocks/>
            </p:cNvSpPr>
            <p:nvPr/>
          </p:nvSpPr>
          <p:spPr bwMode="auto">
            <a:xfrm>
              <a:off x="7344986" y="5566058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" name="手繪多邊形 100"/>
            <p:cNvSpPr>
              <a:spLocks/>
            </p:cNvSpPr>
            <p:nvPr/>
          </p:nvSpPr>
          <p:spPr bwMode="auto">
            <a:xfrm>
              <a:off x="7529935" y="5745606"/>
              <a:ext cx="1565991" cy="1112394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" name="手繪多邊形 101"/>
            <p:cNvSpPr>
              <a:spLocks/>
            </p:cNvSpPr>
            <p:nvPr/>
          </p:nvSpPr>
          <p:spPr bwMode="auto">
            <a:xfrm>
              <a:off x="7988933" y="6516452"/>
              <a:ext cx="1106993" cy="217349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" name="手繪多邊形 102"/>
            <p:cNvSpPr>
              <a:spLocks/>
            </p:cNvSpPr>
            <p:nvPr/>
          </p:nvSpPr>
          <p:spPr bwMode="auto">
            <a:xfrm>
              <a:off x="8805678" y="6670351"/>
              <a:ext cx="121499" cy="187649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" name="手繪多邊形 103"/>
            <p:cNvSpPr>
              <a:spLocks/>
            </p:cNvSpPr>
            <p:nvPr/>
          </p:nvSpPr>
          <p:spPr bwMode="auto">
            <a:xfrm>
              <a:off x="9067576" y="6034505"/>
              <a:ext cx="28350" cy="93149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" name="手繪多邊形 104"/>
            <p:cNvSpPr>
              <a:spLocks/>
            </p:cNvSpPr>
            <p:nvPr/>
          </p:nvSpPr>
          <p:spPr bwMode="auto">
            <a:xfrm>
              <a:off x="8489780" y="5872506"/>
              <a:ext cx="458997" cy="657446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26" name="群組 5"/>
          <p:cNvGrpSpPr>
            <a:grpSpLocks noChangeAspect="1"/>
          </p:cNvGrpSpPr>
          <p:nvPr/>
        </p:nvGrpSpPr>
        <p:grpSpPr bwMode="auto">
          <a:xfrm>
            <a:off x="2441" y="2873890"/>
            <a:ext cx="597228" cy="789302"/>
            <a:chOff x="2121" y="1060"/>
            <a:chExt cx="597" cy="789"/>
          </a:xfrm>
        </p:grpSpPr>
        <p:sp>
          <p:nvSpPr>
            <p:cNvPr id="27" name="手繪多邊形 6"/>
            <p:cNvSpPr>
              <a:spLocks/>
            </p:cNvSpPr>
            <p:nvPr/>
          </p:nvSpPr>
          <p:spPr bwMode="auto">
            <a:xfrm>
              <a:off x="2121" y="106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" name="手繪多邊形 7"/>
            <p:cNvSpPr>
              <a:spLocks/>
            </p:cNvSpPr>
            <p:nvPr/>
          </p:nvSpPr>
          <p:spPr bwMode="auto">
            <a:xfrm>
              <a:off x="2121" y="1114"/>
              <a:ext cx="541" cy="690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" name="手繪多邊形 8"/>
            <p:cNvSpPr>
              <a:spLocks/>
            </p:cNvSpPr>
            <p:nvPr/>
          </p:nvSpPr>
          <p:spPr bwMode="auto">
            <a:xfrm>
              <a:off x="2164" y="132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" name="手繪多邊形 9"/>
            <p:cNvSpPr>
              <a:spLocks/>
            </p:cNvSpPr>
            <p:nvPr/>
          </p:nvSpPr>
          <p:spPr bwMode="auto">
            <a:xfrm>
              <a:off x="2149" y="122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" name="手繪多邊形 10"/>
            <p:cNvSpPr>
              <a:spLocks/>
            </p:cNvSpPr>
            <p:nvPr/>
          </p:nvSpPr>
          <p:spPr bwMode="auto">
            <a:xfrm>
              <a:off x="2121" y="1554"/>
              <a:ext cx="31" cy="28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" name="手繪多邊形 11"/>
            <p:cNvSpPr>
              <a:spLocks/>
            </p:cNvSpPr>
            <p:nvPr/>
          </p:nvSpPr>
          <p:spPr bwMode="auto">
            <a:xfrm>
              <a:off x="2234" y="155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" name="手繪多邊形 12"/>
            <p:cNvSpPr>
              <a:spLocks/>
            </p:cNvSpPr>
            <p:nvPr/>
          </p:nvSpPr>
          <p:spPr bwMode="auto">
            <a:xfrm>
              <a:off x="2173" y="160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34" name="群組 16"/>
          <p:cNvGrpSpPr>
            <a:grpSpLocks noChangeAspect="1"/>
          </p:cNvGrpSpPr>
          <p:nvPr/>
        </p:nvGrpSpPr>
        <p:grpSpPr bwMode="auto">
          <a:xfrm>
            <a:off x="139505" y="-13010"/>
            <a:ext cx="1382907" cy="804244"/>
            <a:chOff x="1922" y="1129"/>
            <a:chExt cx="987" cy="574"/>
          </a:xfrm>
        </p:grpSpPr>
        <p:sp>
          <p:nvSpPr>
            <p:cNvPr id="35" name="手繪多邊形 34"/>
            <p:cNvSpPr>
              <a:spLocks/>
            </p:cNvSpPr>
            <p:nvPr/>
          </p:nvSpPr>
          <p:spPr bwMode="auto">
            <a:xfrm>
              <a:off x="1922" y="1129"/>
              <a:ext cx="262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6" name="手繪多邊形 35"/>
            <p:cNvSpPr>
              <a:spLocks/>
            </p:cNvSpPr>
            <p:nvPr/>
          </p:nvSpPr>
          <p:spPr bwMode="auto">
            <a:xfrm>
              <a:off x="2066" y="1136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7" name="手繪多邊形 36"/>
            <p:cNvSpPr>
              <a:spLocks/>
            </p:cNvSpPr>
            <p:nvPr/>
          </p:nvSpPr>
          <p:spPr bwMode="auto">
            <a:xfrm>
              <a:off x="2066" y="1136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8" name="手繪多邊形 37"/>
            <p:cNvSpPr>
              <a:spLocks/>
            </p:cNvSpPr>
            <p:nvPr/>
          </p:nvSpPr>
          <p:spPr bwMode="auto">
            <a:xfrm>
              <a:off x="2170" y="1159"/>
              <a:ext cx="498" cy="225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9" name="手繪多邊形 38"/>
            <p:cNvSpPr>
              <a:spLocks/>
            </p:cNvSpPr>
            <p:nvPr/>
          </p:nvSpPr>
          <p:spPr bwMode="auto">
            <a:xfrm>
              <a:off x="2293" y="1136"/>
              <a:ext cx="71" cy="56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0" name="手繪多邊形 39"/>
            <p:cNvSpPr>
              <a:spLocks/>
            </p:cNvSpPr>
            <p:nvPr/>
          </p:nvSpPr>
          <p:spPr bwMode="auto">
            <a:xfrm>
              <a:off x="2201" y="1136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1" name="手繪多邊形 40"/>
            <p:cNvSpPr>
              <a:spLocks/>
            </p:cNvSpPr>
            <p:nvPr/>
          </p:nvSpPr>
          <p:spPr bwMode="auto">
            <a:xfrm>
              <a:off x="2142" y="1228"/>
              <a:ext cx="54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2" name="手繪多邊形 41"/>
            <p:cNvSpPr>
              <a:spLocks/>
            </p:cNvSpPr>
            <p:nvPr/>
          </p:nvSpPr>
          <p:spPr bwMode="auto">
            <a:xfrm>
              <a:off x="2229" y="1249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43" name="群組 28"/>
          <p:cNvGrpSpPr>
            <a:grpSpLocks noChangeAspect="1"/>
          </p:cNvGrpSpPr>
          <p:nvPr/>
        </p:nvGrpSpPr>
        <p:grpSpPr bwMode="auto">
          <a:xfrm>
            <a:off x="0" y="5007562"/>
            <a:ext cx="687853" cy="1147722"/>
            <a:chOff x="1901" y="2020"/>
            <a:chExt cx="1059" cy="1767"/>
          </a:xfrm>
        </p:grpSpPr>
        <p:sp>
          <p:nvSpPr>
            <p:cNvPr id="44" name="手繪多邊形 29"/>
            <p:cNvSpPr>
              <a:spLocks/>
            </p:cNvSpPr>
            <p:nvPr/>
          </p:nvSpPr>
          <p:spPr bwMode="auto">
            <a:xfrm>
              <a:off x="1901" y="202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5" name="手繪多邊形 30"/>
            <p:cNvSpPr>
              <a:spLocks/>
            </p:cNvSpPr>
            <p:nvPr/>
          </p:nvSpPr>
          <p:spPr bwMode="auto">
            <a:xfrm>
              <a:off x="1901" y="2136"/>
              <a:ext cx="952" cy="1365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6" name="手繪多邊形 31"/>
            <p:cNvSpPr>
              <a:spLocks/>
            </p:cNvSpPr>
            <p:nvPr/>
          </p:nvSpPr>
          <p:spPr bwMode="auto">
            <a:xfrm>
              <a:off x="1993" y="2495"/>
              <a:ext cx="314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7" name="手繪多邊形 32"/>
            <p:cNvSpPr>
              <a:spLocks/>
            </p:cNvSpPr>
            <p:nvPr/>
          </p:nvSpPr>
          <p:spPr bwMode="auto">
            <a:xfrm>
              <a:off x="2151" y="2949"/>
              <a:ext cx="542" cy="290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8" name="手繪多邊形 33"/>
            <p:cNvSpPr>
              <a:spLocks/>
            </p:cNvSpPr>
            <p:nvPr/>
          </p:nvSpPr>
          <p:spPr bwMode="auto">
            <a:xfrm>
              <a:off x="2071" y="3341"/>
              <a:ext cx="359" cy="87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9" name="手繪多邊形 34"/>
            <p:cNvSpPr>
              <a:spLocks/>
            </p:cNvSpPr>
            <p:nvPr/>
          </p:nvSpPr>
          <p:spPr bwMode="auto">
            <a:xfrm>
              <a:off x="1901" y="3034"/>
              <a:ext cx="144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0" name="手繪多邊形 35"/>
            <p:cNvSpPr>
              <a:spLocks/>
            </p:cNvSpPr>
            <p:nvPr/>
          </p:nvSpPr>
          <p:spPr bwMode="auto">
            <a:xfrm>
              <a:off x="1901" y="3279"/>
              <a:ext cx="113" cy="40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1" name="手繪多邊形 36"/>
            <p:cNvSpPr>
              <a:spLocks/>
            </p:cNvSpPr>
            <p:nvPr/>
          </p:nvSpPr>
          <p:spPr bwMode="auto">
            <a:xfrm>
              <a:off x="1903" y="3454"/>
              <a:ext cx="196" cy="333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52" name="群組 52"/>
          <p:cNvGrpSpPr>
            <a:grpSpLocks noChangeAspect="1"/>
          </p:cNvGrpSpPr>
          <p:nvPr/>
        </p:nvGrpSpPr>
        <p:grpSpPr bwMode="auto">
          <a:xfrm rot="19948164">
            <a:off x="11143247" y="105148"/>
            <a:ext cx="675071" cy="772505"/>
            <a:chOff x="4634" y="754"/>
            <a:chExt cx="1164" cy="1332"/>
          </a:xfrm>
        </p:grpSpPr>
        <p:sp>
          <p:nvSpPr>
            <p:cNvPr id="53" name="手繪多邊形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4" name="手繪多邊形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5" name="手繪多邊形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6" name="手繪多邊形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7" name="手繪多邊形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8" name="手繪多邊形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9" name="手繪多邊形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0" name="手繪多邊形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61" name="群組 64"/>
          <p:cNvGrpSpPr>
            <a:grpSpLocks noChangeAspect="1"/>
          </p:cNvGrpSpPr>
          <p:nvPr/>
        </p:nvGrpSpPr>
        <p:grpSpPr bwMode="auto">
          <a:xfrm flipH="1">
            <a:off x="10782665" y="2958792"/>
            <a:ext cx="1028242" cy="1140705"/>
            <a:chOff x="2052" y="995"/>
            <a:chExt cx="768" cy="852"/>
          </a:xfrm>
        </p:grpSpPr>
        <p:sp>
          <p:nvSpPr>
            <p:cNvPr id="62" name="手繪多邊形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3" name="手繪多邊形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4" name="手繪多邊形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5" name="手繪多邊形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6" name="手繪多邊形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7" name="手繪多邊形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8" name="手繪多邊形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9" name="手繪多邊形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sp>
        <p:nvSpPr>
          <p:cNvPr id="2" name="標題預留位置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528572" y="1485900"/>
            <a:ext cx="9134856" cy="4152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zh-TW" altLang="en-US" dirty="0"/>
              <a:t>按一下以編輯母片文字樣式</a:t>
            </a:r>
          </a:p>
          <a:p>
            <a:pPr lvl="1" rtl="0"/>
            <a:r>
              <a:rPr lang="zh-TW" altLang="en-US" dirty="0"/>
              <a:t>第二層</a:t>
            </a:r>
          </a:p>
          <a:p>
            <a:pPr lvl="2" rtl="0"/>
            <a:r>
              <a:rPr lang="zh-TW" altLang="en-US" dirty="0"/>
              <a:t>第三層</a:t>
            </a:r>
          </a:p>
          <a:p>
            <a:pPr lvl="3" rtl="0"/>
            <a:r>
              <a:rPr lang="zh-TW" altLang="en-US" dirty="0"/>
              <a:t>第四層</a:t>
            </a:r>
          </a:p>
          <a:p>
            <a:pPr lvl="4" rtl="0"/>
            <a:r>
              <a:rPr lang="zh-TW" altLang="en-US" dirty="0"/>
              <a:t>第五層</a:t>
            </a:r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3"/>
          </p:nvPr>
        </p:nvSpPr>
        <p:spPr>
          <a:xfrm>
            <a:off x="1522412" y="6601968"/>
            <a:ext cx="69784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none" baseline="0">
                <a:solidFill>
                  <a:schemeClr val="tx1"/>
                </a:solidFill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2"/>
          </p:nvPr>
        </p:nvSpPr>
        <p:spPr>
          <a:xfrm>
            <a:off x="8751297" y="6601968"/>
            <a:ext cx="1266278" cy="193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fld id="{A3D97914-47BC-412D-AA3F-505857C493CE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4"/>
          </p:nvPr>
        </p:nvSpPr>
        <p:spPr>
          <a:xfrm>
            <a:off x="10023348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fld id="{CA8D9AD5-F248-4919-864A-CFD76CC027D6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3" r:id="rId4"/>
    <p:sldLayoutId id="2147483664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3" name="camera.wav"/>
          </p:stSnd>
        </p:sndAc>
      </p:transition>
    </mc:Choice>
    <mc:Fallback xmlns="">
      <p:transition spd="slow">
        <p:fade/>
        <p:sndAc>
          <p:stSnd>
            <p:snd r:embed="rId14" name="camera.wav"/>
          </p:stSnd>
        </p:sndAc>
      </p:transition>
    </mc:Fallback>
  </mc:AlternateContent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細明體" panose="02020509000000000000" pitchFamily="49" charset="-120"/>
          <a:ea typeface="細明體" panose="02020509000000000000" pitchFamily="49" charset="-120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100000"/>
        </a:lnSpc>
        <a:spcBef>
          <a:spcPts val="1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1pPr>
      <a:lvl2pPr marL="59436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2pPr>
      <a:lvl3pPr marL="91440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3pPr>
      <a:lvl4pPr marL="123444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4pPr>
      <a:lvl5pPr marL="155448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7" pos="384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audio1.wav"/><Relationship Id="rId7" Type="http://schemas.microsoft.com/office/2007/relationships/hdphoto" Target="../media/hdphoto1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audio" Target="../media/audio1.wav"/><Relationship Id="rId4" Type="http://schemas.openxmlformats.org/officeDocument/2006/relationships/image" Target="../media/image1.png"/><Relationship Id="rId9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1"/>
          <p:cNvSpPr>
            <a:spLocks noGrp="1"/>
          </p:cNvSpPr>
          <p:nvPr>
            <p:ph type="ctrTitle"/>
          </p:nvPr>
        </p:nvSpPr>
        <p:spPr>
          <a:xfrm>
            <a:off x="4114672" y="1350218"/>
            <a:ext cx="7377112" cy="1398548"/>
          </a:xfrm>
        </p:spPr>
        <p:txBody>
          <a:bodyPr rtlCol="0">
            <a:normAutofit/>
          </a:bodyPr>
          <a:lstStyle/>
          <a:p>
            <a:pPr rtl="0"/>
            <a:r>
              <a:rPr lang="zh-TW" altLang="en-US" sz="8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標楷體" panose="03000509000000000000" pitchFamily="65" charset="-120"/>
                <a:ea typeface="文鼎粗" panose="02010609010101010101" pitchFamily="49" charset="-120"/>
              </a:rPr>
              <a:t>荒島漂流記</a:t>
            </a:r>
            <a:endParaRPr lang="zh-TW" altLang="en-US" sz="8800" dirty="0">
              <a:solidFill>
                <a:schemeClr val="accent5">
                  <a:lumMod val="60000"/>
                  <a:lumOff val="40000"/>
                </a:schemeClr>
              </a:solidFill>
              <a:latin typeface="標楷體" panose="03000509000000000000" pitchFamily="65" charset="-120"/>
              <a:ea typeface="文鼎粗" panose="02010609010101010101" pitchFamily="49" charset="-120"/>
            </a:endParaRPr>
          </a:p>
        </p:txBody>
      </p:sp>
      <p:sp>
        <p:nvSpPr>
          <p:cNvPr id="7" name="副標題 4"/>
          <p:cNvSpPr>
            <a:spLocks noGrp="1"/>
          </p:cNvSpPr>
          <p:nvPr>
            <p:ph type="subTitle" idx="1"/>
          </p:nvPr>
        </p:nvSpPr>
        <p:spPr>
          <a:xfrm>
            <a:off x="3722096" y="2625198"/>
            <a:ext cx="6916336" cy="1771600"/>
          </a:xfrm>
        </p:spPr>
        <p:txBody>
          <a:bodyPr rtlCol="0">
            <a:normAutofit/>
          </a:bodyPr>
          <a:lstStyle/>
          <a:p>
            <a:pPr algn="r" rtl="0"/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文鼎中鋼" panose="02010609010101010101" pitchFamily="49" charset="-120"/>
              </a:rPr>
              <a:t>先得到不見得比較好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  <a:cs typeface="文鼎中鋼" panose="02010609010101010101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5067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3" name="camera.wav"/>
          </p:stSnd>
        </p:sndAc>
      </p:transition>
    </mc:Choice>
    <mc:Fallback xmlns="">
      <p:transition spd="slow">
        <p:fade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標題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有三個人因為船難，漂流到了一座荒島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…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9" name="內容版面配置區 8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1327"/>
            <a:ext cx="3096444" cy="30964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圖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126" y="3177905"/>
            <a:ext cx="1383739" cy="27032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圖片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499" y="2981327"/>
            <a:ext cx="1334286" cy="29088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內容版面配置區 2"/>
          <p:cNvPicPr>
            <a:picLocks noGrp="1" noChangeAspect="1"/>
          </p:cNvPicPr>
          <p:nvPr>
            <p:ph sz="half" idx="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090" y="2453054"/>
            <a:ext cx="2888465" cy="4053987"/>
          </a:xfrm>
        </p:spPr>
      </p:pic>
    </p:spTree>
    <p:extLst>
      <p:ext uri="{BB962C8B-B14F-4D97-AF65-F5344CB8AC3E}">
        <p14:creationId xmlns:p14="http://schemas.microsoft.com/office/powerpoint/2010/main" val="368277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3" name="camera.wav"/>
          </p:stSnd>
        </p:sndAc>
      </p:transition>
    </mc:Choice>
    <mc:Fallback xmlns="">
      <p:transition spd="slow">
        <p:fade/>
        <p:sndAc>
          <p:stSnd>
            <p:snd r:embed="rId8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標題 12"/>
          <p:cNvSpPr>
            <a:spLocks noGrp="1"/>
          </p:cNvSpPr>
          <p:nvPr>
            <p:ph type="title"/>
          </p:nvPr>
        </p:nvSpPr>
        <p:spPr>
          <a:xfrm>
            <a:off x="-10261" y="1578737"/>
            <a:ext cx="6453352" cy="744775"/>
          </a:xfrm>
        </p:spPr>
        <p:txBody>
          <a:bodyPr rtlCol="0"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當他們正絕望時，天使出現了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…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9" name="內容版面配置區 8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43" y="2947607"/>
            <a:ext cx="3122350" cy="3122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圖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957" y="3147119"/>
            <a:ext cx="1386638" cy="27089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圖片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272" y="2943832"/>
            <a:ext cx="1334286" cy="29088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9392" y="229081"/>
            <a:ext cx="3350753" cy="2513064"/>
          </a:xfrm>
          <a:prstGeom prst="rect">
            <a:avLst/>
          </a:prstGeom>
        </p:spPr>
      </p:pic>
      <p:pic>
        <p:nvPicPr>
          <p:cNvPr id="12" name="內容版面配置區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090" y="2453054"/>
            <a:ext cx="2888465" cy="4053987"/>
          </a:xfrm>
          <a:prstGeom prst="rect">
            <a:avLst/>
          </a:prstGeom>
        </p:spPr>
      </p:pic>
      <p:sp>
        <p:nvSpPr>
          <p:cNvPr id="2" name="圓角矩形圖說文字 1"/>
          <p:cNvSpPr/>
          <p:nvPr/>
        </p:nvSpPr>
        <p:spPr>
          <a:xfrm>
            <a:off x="6443091" y="131804"/>
            <a:ext cx="2704289" cy="1833183"/>
          </a:xfrm>
          <a:prstGeom prst="wedgeRoundRectCallout">
            <a:avLst>
              <a:gd name="adj1" fmla="val 66937"/>
              <a:gd name="adj2" fmla="val -4167"/>
              <a:gd name="adj3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我可以給每人一個願望，一定會實現哦！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5911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3" name="camera.wav"/>
          </p:stSnd>
        </p:sndAc>
      </p:transition>
    </mc:Choice>
    <mc:Fallback xmlns="">
      <p:transition spd="slow">
        <p:fade/>
        <p:sndAc>
          <p:stSnd>
            <p:snd r:embed="rId9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內容版面配置區 8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0329"/>
            <a:ext cx="3082507" cy="30825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圖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901" y="3122180"/>
            <a:ext cx="1386638" cy="27089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圖片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945" y="2927199"/>
            <a:ext cx="1334286" cy="29088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6196" y="391340"/>
            <a:ext cx="3491513" cy="2618635"/>
          </a:xfrm>
          <a:prstGeom prst="rect">
            <a:avLst/>
          </a:prstGeom>
        </p:spPr>
      </p:pic>
      <p:pic>
        <p:nvPicPr>
          <p:cNvPr id="13" name="內容版面配置區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090" y="2453054"/>
            <a:ext cx="2888465" cy="4053987"/>
          </a:xfrm>
          <a:prstGeom prst="rect">
            <a:avLst/>
          </a:prstGeom>
        </p:spPr>
      </p:pic>
      <p:sp>
        <p:nvSpPr>
          <p:cNvPr id="7" name="圓角矩形圖說文字 6"/>
          <p:cNvSpPr/>
          <p:nvPr/>
        </p:nvSpPr>
        <p:spPr>
          <a:xfrm>
            <a:off x="4133239" y="209625"/>
            <a:ext cx="3337603" cy="2243429"/>
          </a:xfrm>
          <a:prstGeom prst="wedgeRoundRectCallout">
            <a:avLst>
              <a:gd name="adj1" fmla="val 1312"/>
              <a:gd name="adj2" fmla="val 70056"/>
              <a:gd name="adj3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r>
              <a:rPr lang="zh-TW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要照顧父母，還有三個小孩要養，我不能死在這裡，讓我回去吧！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8" name="圓角矩形圖說文字 7"/>
          <p:cNvSpPr/>
          <p:nvPr/>
        </p:nvSpPr>
        <p:spPr>
          <a:xfrm>
            <a:off x="448117" y="209624"/>
            <a:ext cx="3337603" cy="2243429"/>
          </a:xfrm>
          <a:prstGeom prst="wedgeRoundRectCallout">
            <a:avLst>
              <a:gd name="adj1" fmla="val 25794"/>
              <a:gd name="adj2" fmla="val 69189"/>
              <a:gd name="adj3" fmla="val 16667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2800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我是一家大企業的老闆，有</a:t>
            </a:r>
            <a:r>
              <a:rPr lang="en-US" altLang="zh-TW" sz="2800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</a:t>
            </a:r>
            <a:r>
              <a:rPr lang="zh-TW" altLang="zh-TW" sz="2800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萬個員工，如果我不在，他們會餓死。讓我回去吧！</a:t>
            </a:r>
            <a:endParaRPr lang="zh-TW" altLang="en-US" sz="2800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7888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3" name="camera.wav"/>
          </p:stSnd>
        </p:sndAc>
      </p:transition>
    </mc:Choice>
    <mc:Fallback xmlns="">
      <p:transition spd="slow">
        <p:fade/>
        <p:sndAc>
          <p:stSnd>
            <p:snd r:embed="rId9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內容版面配置區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090" y="2453054"/>
            <a:ext cx="2888465" cy="4053987"/>
          </a:xfrm>
          <a:prstGeom prst="rect">
            <a:avLst/>
          </a:prstGeom>
        </p:spPr>
      </p:pic>
      <p:pic>
        <p:nvPicPr>
          <p:cNvPr id="9" name="內容版面配置區 8"/>
          <p:cNvPicPr>
            <a:picLocks noGrp="1" noChangeAspect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218" y="2959532"/>
            <a:ext cx="3103927" cy="31039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4155" y="272430"/>
            <a:ext cx="3689749" cy="2767311"/>
          </a:xfrm>
          <a:prstGeom prst="rect">
            <a:avLst/>
          </a:prstGeom>
        </p:spPr>
      </p:pic>
      <p:sp>
        <p:nvSpPr>
          <p:cNvPr id="5" name="圓角矩形圖說文字 4"/>
          <p:cNvSpPr/>
          <p:nvPr/>
        </p:nvSpPr>
        <p:spPr>
          <a:xfrm>
            <a:off x="5047639" y="501456"/>
            <a:ext cx="2773399" cy="1813728"/>
          </a:xfrm>
          <a:prstGeom prst="wedgeRoundRectCallout">
            <a:avLst>
              <a:gd name="adj1" fmla="val -63974"/>
              <a:gd name="adj2" fmla="val 57048"/>
              <a:gd name="adj3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咦？你怎麼還在想呢？難道你不想離開嗎？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圓角矩形圖說文字 5"/>
          <p:cNvSpPr/>
          <p:nvPr/>
        </p:nvSpPr>
        <p:spPr>
          <a:xfrm>
            <a:off x="974742" y="501456"/>
            <a:ext cx="3422160" cy="1813728"/>
          </a:xfrm>
          <a:prstGeom prst="wedgeRoundRectCallout">
            <a:avLst>
              <a:gd name="adj1" fmla="val -40123"/>
              <a:gd name="adj2" fmla="val 78501"/>
              <a:gd name="adj3" fmla="val 16667"/>
            </a:avLst>
          </a:prstGeom>
          <a:solidFill>
            <a:srgbClr val="00B05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2800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我既沒有家人要養，也沒有員工要照顧，我好無聊，希望他們回來陪我！</a:t>
            </a:r>
            <a:endParaRPr lang="zh-TW" altLang="en-US" sz="2800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91891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3" name="camera.wav"/>
          </p:stSnd>
        </p:sndAc>
      </p:transition>
    </mc:Choice>
    <mc:Fallback xmlns="">
      <p:transition spd="slow">
        <p:fade/>
        <p:sndAc>
          <p:stSnd>
            <p:snd r:embed="rId7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3.7037E-6 L -1.45833E-6 -3.7037E-6 C -0.00117 0.00833 -0.00169 0.01713 -0.00325 0.02546 C -0.0039 0.0287 -0.00572 0.03079 -0.00651 0.03403 C -0.00833 0.04213 -0.00898 0.05139 -0.01119 0.05949 C -0.02708 0.11597 -0.01093 0.05671 -0.02083 0.0963 C -0.02174 0.10023 -0.02278 0.10393 -0.02395 0.10764 C -0.025 0.11065 -0.02643 0.11319 -0.02721 0.1162 C -0.02851 0.12176 -0.0289 0.12778 -0.03033 0.13333 C -0.03151 0.1375 -0.03359 0.14074 -0.03515 0.14467 C -0.03632 0.14745 -0.03697 0.15069 -0.03841 0.15301 C -0.0414 0.15856 -0.04713 0.16458 -0.05117 0.16736 C -0.05312 0.16875 -0.05533 0.16898 -0.05755 0.17014 C -0.06901 0.17592 -0.05403 0.17014 -0.07031 0.17569 C -0.09153 0.17477 -0.11289 0.17477 -0.13411 0.17292 C -0.1358 0.17292 -0.13724 0.17083 -0.13893 0.17014 C -0.14153 0.16898 -0.14414 0.16829 -0.14687 0.16736 C -0.14895 0.16643 -0.15104 0.16551 -0.15325 0.16435 C -0.16445 0.15116 -0.16067 0.1588 -0.16601 0.14467 C -0.17005 0.12292 -0.16849 0.13333 -0.17083 0.11342 C -0.16705 0.09352 -0.17083 0.09815 -0.16276 0.09352 C -0.15742 0.09444 -0.15208 0.09444 -0.14687 0.0963 C -0.14453 0.09722 -0.14244 0.09977 -0.14049 0.10208 C -0.13606 0.10717 -0.13086 0.11157 -0.12773 0.11898 C -0.12161 0.13356 -0.12474 0.12708 -0.11809 0.13889 C -0.11705 0.14467 -0.11679 0.15092 -0.11497 0.15602 C -0.11041 0.16805 -0.11263 0.16134 -0.10859 0.17569 C -0.10807 0.17963 -0.10768 0.18356 -0.1069 0.18704 C -0.10612 0.1912 -0.1039 0.19421 -0.10377 0.19861 C -0.10338 0.2118 -0.10377 0.22523 -0.10533 0.23819 C -0.10599 0.24352 -0.10859 0.24768 -0.11015 0.25231 C -0.11406 0.26481 -0.11562 0.27685 -0.12291 0.28657 C -0.125 0.28935 -0.12721 0.29213 -0.12929 0.29491 C -0.13255 0.29954 -0.1358 0.30417 -0.13893 0.30926 C -0.14114 0.31273 -0.14283 0.31713 -0.14531 0.3206 C -0.15325 0.33148 -0.1526 0.32708 -0.16119 0.33472 C -0.16822 0.34097 -0.17461 0.34954 -0.1819 0.35463 C -0.18554 0.35694 -0.18958 0.35764 -0.19309 0.36018 C -0.19974 0.36505 -0.20586 0.37153 -0.21224 0.37731 C -0.21445 0.37917 -0.21627 0.38217 -0.21862 0.38287 L -0.22656 0.38588 C -0.22981 0.38958 -0.23268 0.39421 -0.23619 0.39722 C -0.23971 0.4 -0.24362 0.40069 -0.24739 0.40278 C -0.26237 0.41111 -0.2513 0.40648 -0.26497 0.41134 C -0.26757 0.41319 -0.27005 0.41597 -0.27291 0.4169 C -0.28906 0.42268 -0.30638 0.41829 -0.32239 0.4169 C -0.33671 0.41065 -0.31914 0.41782 -0.34309 0.41134 C -0.34687 0.41018 -0.35065 0.40764 -0.35429 0.40555 C -0.35638 0.40278 -0.35846 0.39977 -0.36067 0.39722 C -0.36224 0.39514 -0.36419 0.39398 -0.36536 0.39143 C -0.37552 0.36991 -0.36171 0.38819 -0.37343 0.3743 C -0.37812 0.3618 -0.37968 0.36088 -0.38138 0.34884 C -0.38203 0.34421 -0.38242 0.33935 -0.38294 0.33472 C -0.38242 0.33102 -0.38216 0.32708 -0.38138 0.32338 C -0.37968 0.31551 -0.37747 0.30833 -0.37343 0.30347 C -0.372 0.30185 -0.37018 0.30162 -0.36862 0.30069 C -0.3638 0.30162 -0.35872 0.30046 -0.35429 0.30347 C -0.34739 0.3081 -0.34843 0.31458 -0.34622 0.32338 C -0.34479 0.32917 -0.34296 0.33449 -0.34153 0.34028 C -0.33593 0.3625 -0.3457 0.33125 -0.33671 0.36296 C -0.33528 0.36805 -0.33346 0.37245 -0.3319 0.37731 C -0.33072 0.38102 -0.32981 0.38472 -0.32877 0.38866 C -0.32929 0.39815 -0.32916 0.40764 -0.33033 0.4169 C -0.33072 0.42037 -0.33229 0.42292 -0.33346 0.42546 C -0.33645 0.43148 -0.33906 0.43889 -0.34309 0.44259 C -0.34739 0.4463 -0.3513 0.45116 -0.35586 0.45393 C -0.35742 0.45486 -0.35898 0.45579 -0.36067 0.45671 C -0.36588 0.45926 -0.36953 0.46042 -0.375 0.46227 C -0.37656 0.46435 -0.37799 0.4669 -0.37981 0.46805 C -0.38554 0.47153 -0.40898 0.47361 -0.41015 0.47384 C -0.42552 0.47268 -0.44101 0.47245 -0.45638 0.47083 C -0.46419 0.47014 -0.46822 0.46667 -0.47552 0.46227 L -0.48033 0.45949 C -0.4819 0.45671 -0.48333 0.4537 -0.48502 0.45092 C -0.48658 0.44884 -0.48867 0.44792 -0.48984 0.44537 C -0.49166 0.44143 -0.4914 0.43819 -0.4914 0.43403 L -0.4914 0.43403 " pathEditMode="relative" ptsTypes="AAAAAAAAAAAAAAAAAAAAA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內容版面配置區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090" y="2453054"/>
            <a:ext cx="2888465" cy="4053987"/>
          </a:xfrm>
          <a:prstGeom prst="rect">
            <a:avLst/>
          </a:prstGeom>
        </p:spPr>
      </p:pic>
      <p:pic>
        <p:nvPicPr>
          <p:cNvPr id="9" name="內容版面配置區 8"/>
          <p:cNvPicPr>
            <a:picLocks noGrp="1" noChangeAspect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218" y="2959532"/>
            <a:ext cx="3103927" cy="31039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4155" y="272430"/>
            <a:ext cx="3689749" cy="2767311"/>
          </a:xfrm>
          <a:prstGeom prst="rect">
            <a:avLst/>
          </a:prstGeom>
        </p:spPr>
      </p:pic>
      <p:sp>
        <p:nvSpPr>
          <p:cNvPr id="5" name="圓角矩形圖說文字 4"/>
          <p:cNvSpPr/>
          <p:nvPr/>
        </p:nvSpPr>
        <p:spPr>
          <a:xfrm>
            <a:off x="5047639" y="501456"/>
            <a:ext cx="2773399" cy="1813728"/>
          </a:xfrm>
          <a:prstGeom prst="wedgeRoundRectCallout">
            <a:avLst>
              <a:gd name="adj1" fmla="val -63974"/>
              <a:gd name="adj2" fmla="val 57048"/>
              <a:gd name="adj3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咦？你怎麼還在想呢？難道你不想離開嗎？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圓角矩形圖說文字 5"/>
          <p:cNvSpPr/>
          <p:nvPr/>
        </p:nvSpPr>
        <p:spPr>
          <a:xfrm>
            <a:off x="974742" y="501456"/>
            <a:ext cx="3422160" cy="1813728"/>
          </a:xfrm>
          <a:prstGeom prst="wedgeRoundRectCallout">
            <a:avLst>
              <a:gd name="adj1" fmla="val -40123"/>
              <a:gd name="adj2" fmla="val 78501"/>
              <a:gd name="adj3" fmla="val 16667"/>
            </a:avLst>
          </a:prstGeom>
          <a:solidFill>
            <a:srgbClr val="00B05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2800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我既沒有家人要養，也沒有員工要照顧，我好無聊，希望他們回來陪我！</a:t>
            </a:r>
            <a:endParaRPr lang="zh-TW" altLang="en-US" sz="2800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48003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3" name="camera.wav"/>
          </p:stSnd>
        </p:sndAc>
      </p:transition>
    </mc:Choice>
    <mc:Fallback xmlns="">
      <p:transition spd="slow">
        <p:fade/>
        <p:sndAc>
          <p:stSnd>
            <p:snd r:embed="rId7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3.7037E-6 L -1.45833E-6 -3.7037E-6 C -0.00117 0.00833 -0.00169 0.01713 -0.00325 0.02546 C -0.0039 0.0287 -0.00572 0.03079 -0.00651 0.03403 C -0.00833 0.04213 -0.00898 0.05139 -0.01119 0.05949 C -0.02708 0.11597 -0.01093 0.05671 -0.02083 0.0963 C -0.02174 0.10023 -0.02278 0.10393 -0.02395 0.10764 C -0.025 0.11065 -0.02643 0.11319 -0.02721 0.1162 C -0.02851 0.12176 -0.0289 0.12778 -0.03033 0.13333 C -0.03151 0.1375 -0.03359 0.14074 -0.03515 0.14467 C -0.03632 0.14745 -0.03697 0.15069 -0.03841 0.15301 C -0.0414 0.15856 -0.04713 0.16458 -0.05117 0.16736 C -0.05312 0.16875 -0.05533 0.16898 -0.05755 0.17014 C -0.06901 0.17592 -0.05403 0.17014 -0.07031 0.17569 C -0.09153 0.17477 -0.11289 0.17477 -0.13411 0.17292 C -0.1358 0.17292 -0.13724 0.17083 -0.13893 0.17014 C -0.14153 0.16898 -0.14414 0.16829 -0.14687 0.16736 C -0.14895 0.16643 -0.15104 0.16551 -0.15325 0.16435 C -0.16445 0.15116 -0.16067 0.1588 -0.16601 0.14467 C -0.17005 0.12292 -0.16849 0.13333 -0.17083 0.11342 C -0.16705 0.09352 -0.17083 0.09815 -0.16276 0.09352 C -0.15742 0.09444 -0.15208 0.09444 -0.14687 0.0963 C -0.14453 0.09722 -0.14244 0.09977 -0.14049 0.10208 C -0.13606 0.10717 -0.13086 0.11157 -0.12773 0.11898 C -0.12161 0.13356 -0.12474 0.12708 -0.11809 0.13889 C -0.11705 0.14467 -0.11679 0.15092 -0.11497 0.15602 C -0.11041 0.16805 -0.11263 0.16134 -0.10859 0.17569 C -0.10807 0.17963 -0.10768 0.18356 -0.1069 0.18704 C -0.10612 0.1912 -0.1039 0.19421 -0.10377 0.19861 C -0.10338 0.2118 -0.10377 0.22523 -0.10533 0.23819 C -0.10599 0.24352 -0.10859 0.24768 -0.11015 0.25231 C -0.11406 0.26481 -0.11562 0.27685 -0.12291 0.28657 C -0.125 0.28935 -0.12721 0.29213 -0.12929 0.29491 C -0.13255 0.29954 -0.1358 0.30417 -0.13893 0.30926 C -0.14114 0.31273 -0.14283 0.31713 -0.14531 0.3206 C -0.15325 0.33148 -0.1526 0.32708 -0.16119 0.33472 C -0.16822 0.34097 -0.17461 0.34954 -0.1819 0.35463 C -0.18554 0.35694 -0.18958 0.35764 -0.19309 0.36018 C -0.19974 0.36505 -0.20586 0.37153 -0.21224 0.37731 C -0.21445 0.37917 -0.21627 0.38217 -0.21862 0.38287 L -0.22656 0.38588 C -0.22981 0.38958 -0.23268 0.39421 -0.23619 0.39722 C -0.23971 0.4 -0.24362 0.40069 -0.24739 0.40278 C -0.26237 0.41111 -0.2513 0.40648 -0.26497 0.41134 C -0.26757 0.41319 -0.27005 0.41597 -0.27291 0.4169 C -0.28906 0.42268 -0.30638 0.41829 -0.32239 0.4169 C -0.33671 0.41065 -0.31914 0.41782 -0.34309 0.41134 C -0.34687 0.41018 -0.35065 0.40764 -0.35429 0.40555 C -0.35638 0.40278 -0.35846 0.39977 -0.36067 0.39722 C -0.36224 0.39514 -0.36419 0.39398 -0.36536 0.39143 C -0.37552 0.36991 -0.36171 0.38819 -0.37343 0.3743 C -0.37812 0.3618 -0.37968 0.36088 -0.38138 0.34884 C -0.38203 0.34421 -0.38242 0.33935 -0.38294 0.33472 C -0.38242 0.33102 -0.38216 0.32708 -0.38138 0.32338 C -0.37968 0.31551 -0.37747 0.30833 -0.37343 0.30347 C -0.372 0.30185 -0.37018 0.30162 -0.36862 0.30069 C -0.3638 0.30162 -0.35872 0.30046 -0.35429 0.30347 C -0.34739 0.3081 -0.34843 0.31458 -0.34622 0.32338 C -0.34479 0.32917 -0.34296 0.33449 -0.34153 0.34028 C -0.33593 0.3625 -0.3457 0.33125 -0.33671 0.36296 C -0.33528 0.36805 -0.33346 0.37245 -0.3319 0.37731 C -0.33072 0.38102 -0.32981 0.38472 -0.32877 0.38866 C -0.32929 0.39815 -0.32916 0.40764 -0.33033 0.4169 C -0.33072 0.42037 -0.33229 0.42292 -0.33346 0.42546 C -0.33645 0.43148 -0.33906 0.43889 -0.34309 0.44259 C -0.34739 0.4463 -0.3513 0.45116 -0.35586 0.45393 C -0.35742 0.45486 -0.35898 0.45579 -0.36067 0.45671 C -0.36588 0.45926 -0.36953 0.46042 -0.375 0.46227 C -0.37656 0.46435 -0.37799 0.4669 -0.37981 0.46805 C -0.38554 0.47153 -0.40898 0.47361 -0.41015 0.47384 C -0.42552 0.47268 -0.44101 0.47245 -0.45638 0.47083 C -0.46419 0.47014 -0.46822 0.46667 -0.47552 0.46227 L -0.48033 0.45949 C -0.4819 0.45671 -0.48333 0.4537 -0.48502 0.45092 C -0.48658 0.44884 -0.48867 0.44792 -0.48984 0.44537 C -0.49166 0.44143 -0.4914 0.43819 -0.4914 0.43403 L -0.4914 0.43403 " pathEditMode="relative" ptsTypes="AAAAAAAAAAAAAAAAAAAAA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標題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最後，他們又回來了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…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9" name="內容版面配置區 8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681" y="2981294"/>
            <a:ext cx="3240224" cy="32402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0999" y="219144"/>
            <a:ext cx="3937890" cy="2953417"/>
          </a:xfrm>
          <a:prstGeom prst="rect">
            <a:avLst/>
          </a:prstGeom>
        </p:spPr>
      </p:pic>
      <p:pic>
        <p:nvPicPr>
          <p:cNvPr id="16" name="圖片 15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423409">
            <a:off x="5531281" y="3246932"/>
            <a:ext cx="1386638" cy="27089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圖片 16"/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37992">
            <a:off x="3200933" y="3371022"/>
            <a:ext cx="1334286" cy="29088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內容版面配置區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090" y="2453054"/>
            <a:ext cx="2888465" cy="4053987"/>
          </a:xfrm>
          <a:prstGeom prst="rect">
            <a:avLst/>
          </a:prstGeom>
        </p:spPr>
      </p:pic>
      <p:sp>
        <p:nvSpPr>
          <p:cNvPr id="10" name="圓角矩形圖說文字 9"/>
          <p:cNvSpPr/>
          <p:nvPr/>
        </p:nvSpPr>
        <p:spPr>
          <a:xfrm>
            <a:off x="6736757" y="483935"/>
            <a:ext cx="1814241" cy="1468814"/>
          </a:xfrm>
          <a:prstGeom prst="wedgeRoundRectCallout">
            <a:avLst>
              <a:gd name="adj1" fmla="val 86687"/>
              <a:gd name="adj2" fmla="val -8385"/>
              <a:gd name="adj3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我也沒辦法了…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1" name="圓角矩形圖說文字 10"/>
          <p:cNvSpPr/>
          <p:nvPr/>
        </p:nvSpPr>
        <p:spPr>
          <a:xfrm>
            <a:off x="5406612" y="2191810"/>
            <a:ext cx="1035144" cy="852122"/>
          </a:xfrm>
          <a:prstGeom prst="wedgeRoundRectCallout">
            <a:avLst>
              <a:gd name="adj1" fmla="val 44865"/>
              <a:gd name="adj2" fmla="val 77711"/>
              <a:gd name="adj3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8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r>
              <a:rPr lang="zh-TW" altLang="en-US" sz="28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2" name="圓角矩形圖說文字 11"/>
          <p:cNvSpPr/>
          <p:nvPr/>
        </p:nvSpPr>
        <p:spPr>
          <a:xfrm>
            <a:off x="2684308" y="2253900"/>
            <a:ext cx="1035144" cy="852122"/>
          </a:xfrm>
          <a:prstGeom prst="wedgeRoundRectCallout">
            <a:avLst>
              <a:gd name="adj1" fmla="val 44865"/>
              <a:gd name="adj2" fmla="val 77711"/>
              <a:gd name="adj3" fmla="val 16667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800" smtClean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r>
              <a:rPr lang="zh-TW" altLang="en-US" sz="280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zh-TW" altLang="en-US" sz="2800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87121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3" name="camera.wav"/>
          </p:stSnd>
        </p:sndAc>
      </p:transition>
    </mc:Choice>
    <mc:Fallback xmlns="">
      <p:transition spd="slow">
        <p:fade/>
        <p:sndAc>
          <p:stSnd>
            <p:snd r:embed="rId10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內容版面配置區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8548" y="3399693"/>
            <a:ext cx="3042592" cy="30425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285" y="3593611"/>
            <a:ext cx="1386638" cy="27089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195" y="3593611"/>
            <a:ext cx="1217742" cy="26547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圖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5010" y="387572"/>
            <a:ext cx="3506990" cy="2630242"/>
          </a:xfrm>
          <a:prstGeom prst="rect">
            <a:avLst/>
          </a:prstGeom>
        </p:spPr>
      </p:pic>
      <p:sp>
        <p:nvSpPr>
          <p:cNvPr id="2" name="文字方塊 1"/>
          <p:cNvSpPr txBox="1"/>
          <p:nvPr/>
        </p:nvSpPr>
        <p:spPr>
          <a:xfrm>
            <a:off x="2310066" y="634330"/>
            <a:ext cx="73141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u"/>
            </a:pPr>
            <a:r>
              <a:rPr lang="zh-TW" altLang="zh-TW" sz="3600" dirty="0">
                <a:solidFill>
                  <a:srgbClr val="7030A0"/>
                </a:solidFill>
                <a:latin typeface="+mn-ea"/>
              </a:rPr>
              <a:t>片　　名：荒島漂流記</a:t>
            </a:r>
          </a:p>
          <a:p>
            <a:pPr marL="571500" indent="-571500">
              <a:buFont typeface="Wingdings" panose="05000000000000000000" pitchFamily="2" charset="2"/>
              <a:buChar char="u"/>
            </a:pPr>
            <a:r>
              <a:rPr lang="zh-TW" altLang="zh-TW" sz="3600" dirty="0">
                <a:solidFill>
                  <a:srgbClr val="7030A0"/>
                </a:solidFill>
                <a:latin typeface="+mn-ea"/>
              </a:rPr>
              <a:t>指導老師：貓熊老師</a:t>
            </a:r>
          </a:p>
          <a:p>
            <a:pPr marL="571500" indent="-571500">
              <a:buFont typeface="Wingdings" panose="05000000000000000000" pitchFamily="2" charset="2"/>
              <a:buChar char="u"/>
            </a:pPr>
            <a:r>
              <a:rPr lang="zh-TW" altLang="zh-TW" sz="3600" dirty="0">
                <a:solidFill>
                  <a:srgbClr val="7030A0"/>
                </a:solidFill>
                <a:latin typeface="+mn-ea"/>
              </a:rPr>
              <a:t>作　　者：大貢丸</a:t>
            </a:r>
          </a:p>
          <a:p>
            <a:pPr marL="571500" indent="-571500">
              <a:buFont typeface="Wingdings" panose="05000000000000000000" pitchFamily="2" charset="2"/>
              <a:buChar char="u"/>
            </a:pPr>
            <a:r>
              <a:rPr lang="zh-TW" altLang="zh-TW" sz="3600" dirty="0">
                <a:solidFill>
                  <a:srgbClr val="7030A0"/>
                </a:solidFill>
                <a:latin typeface="+mn-ea"/>
              </a:rPr>
              <a:t>製作日期：</a:t>
            </a:r>
            <a:r>
              <a:rPr lang="en-US" altLang="zh-TW" sz="3600" dirty="0">
                <a:solidFill>
                  <a:srgbClr val="7030A0"/>
                </a:solidFill>
                <a:latin typeface="+mn-ea"/>
              </a:rPr>
              <a:t>09/28</a:t>
            </a:r>
            <a:endParaRPr lang="zh-TW" altLang="zh-TW" sz="3600" dirty="0">
              <a:solidFill>
                <a:srgbClr val="7030A0"/>
              </a:solidFill>
              <a:latin typeface="+mn-ea"/>
            </a:endParaRPr>
          </a:p>
          <a:p>
            <a:pPr marL="571500" indent="-571500">
              <a:buFont typeface="Wingdings" panose="05000000000000000000" pitchFamily="2" charset="2"/>
              <a:buChar char="u"/>
            </a:pPr>
            <a:r>
              <a:rPr lang="zh-TW" altLang="zh-TW" sz="3600" dirty="0">
                <a:solidFill>
                  <a:srgbClr val="7030A0"/>
                </a:solidFill>
                <a:latin typeface="+mn-ea"/>
              </a:rPr>
              <a:t>圖片來源：</a:t>
            </a:r>
            <a:r>
              <a:rPr lang="en-US" altLang="zh-TW" sz="3600" dirty="0">
                <a:solidFill>
                  <a:srgbClr val="7030A0"/>
                </a:solidFill>
                <a:latin typeface="+mn-ea"/>
              </a:rPr>
              <a:t>zh-tw.ac-illust.com</a:t>
            </a:r>
            <a:endParaRPr lang="zh-TW" altLang="en-US" sz="3600" dirty="0">
              <a:solidFill>
                <a:srgbClr val="7030A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708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2" name="camera.wav"/>
          </p:stSnd>
        </p:sndAc>
      </p:transition>
    </mc:Choice>
    <mc:Fallback xmlns="">
      <p:transition spd="slow">
        <p:fade/>
        <p:sndAc>
          <p:stSnd>
            <p:snd r:embed="rId7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theme1.xml><?xml version="1.0" encoding="utf-8"?>
<a:theme xmlns:a="http://schemas.openxmlformats.org/drawingml/2006/main" name="返校 16x9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4351771_TF02895269.potx" id="{E520B431-7946-410B-823A-4C608060E591}" vid="{BBCC4DC1-3964-466B-9C8B-212AB5EB7615}"/>
    </a:ext>
  </a:extLst>
</a:theme>
</file>

<file path=ppt/theme/theme2.xml><?xml version="1.0" encoding="utf-8"?>
<a:theme xmlns:a="http://schemas.openxmlformats.org/drawingml/2006/main" name="Office 佈景主題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Props1.xml><?xml version="1.0" encoding="utf-8"?>
<ds:datastoreItem xmlns:ds="http://schemas.openxmlformats.org/officeDocument/2006/customXml" ds:itemID="{6CC9A7CA-BEC5-41E5-AAE1-C9D7FC518E0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9B8A7B-DB68-4625-86A7-7FECB4C2AE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5F5AFAE-B80F-42D3-94B4-729362BC1BCB}">
  <ds:schemaRefs>
    <ds:schemaRef ds:uri="http://schemas.microsoft.com/office/infopath/2007/PartnerControls"/>
    <ds:schemaRef ds:uri="a4f35948-e619-41b3-aa29-22878b09cfd2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terms/"/>
    <ds:schemaRef ds:uri="http://www.w3.org/XML/1998/namespace"/>
    <ds:schemaRef ds:uri="http://schemas.openxmlformats.org/package/2006/metadata/core-properties"/>
    <ds:schemaRef ds:uri="40262f94-9f35-4ac3-9a90-690165a166b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秋季歡樂教育簡報 (寬螢幕)</Template>
  <TotalTime>1147</TotalTime>
  <Words>192</Words>
  <Application>Microsoft Office PowerPoint</Application>
  <PresentationFormat>寬螢幕</PresentationFormat>
  <Paragraphs>27</Paragraphs>
  <Slides>8</Slides>
  <Notes>7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6" baseType="lpstr">
      <vt:lpstr>文鼎中鋼</vt:lpstr>
      <vt:lpstr>文鼎粗</vt:lpstr>
      <vt:lpstr>細明體</vt:lpstr>
      <vt:lpstr>微軟正黑體</vt:lpstr>
      <vt:lpstr>標楷體</vt:lpstr>
      <vt:lpstr>Arial</vt:lpstr>
      <vt:lpstr>Wingdings</vt:lpstr>
      <vt:lpstr>返校 16x9</vt:lpstr>
      <vt:lpstr>荒島漂流記</vt:lpstr>
      <vt:lpstr>有三個人因為船難，漂流到了一座荒島…</vt:lpstr>
      <vt:lpstr>當他們正絕望時，天使出現了…</vt:lpstr>
      <vt:lpstr>PowerPoint 簡報</vt:lpstr>
      <vt:lpstr>PowerPoint 簡報</vt:lpstr>
      <vt:lpstr>PowerPoint 簡報</vt:lpstr>
      <vt:lpstr>最後，他們又回來了…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荒島漂流記</dc:title>
  <dc:creator>LaiChener</dc:creator>
  <cp:lastModifiedBy>user</cp:lastModifiedBy>
  <cp:revision>73</cp:revision>
  <dcterms:created xsi:type="dcterms:W3CDTF">2018-01-09T01:49:09Z</dcterms:created>
  <dcterms:modified xsi:type="dcterms:W3CDTF">2018-07-16T07:52:09Z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