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5274" autoAdjust="0"/>
  </p:normalViewPr>
  <p:slideViewPr>
    <p:cSldViewPr snapToGrid="0">
      <p:cViewPr varScale="1">
        <p:scale>
          <a:sx n="87" d="100"/>
          <a:sy n="87" d="100"/>
        </p:scale>
        <p:origin x="346" y="77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74A7886-E69C-4D0A-8675-3A27E2D379DF}" type="datetime2">
              <a:rPr lang="zh-TW" altLang="en-US" smtClean="0">
                <a:latin typeface="細明體" panose="02020509000000000000" pitchFamily="49" charset="-120"/>
                <a:ea typeface="細明體" panose="02020509000000000000" pitchFamily="49" charset="-120"/>
              </a:rPr>
              <a:t>2018年6月5日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en-US" altLang="zh-TW">
                <a:latin typeface="細明體" panose="02020509000000000000" pitchFamily="49" charset="-120"/>
                <a:ea typeface="細明體" panose="02020509000000000000" pitchFamily="49" charset="-120"/>
              </a:rPr>
              <a:t>‹#›</a:t>
            </a:fld>
            <a:endParaRPr lang="en-US" altLang="zh-TW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6027572A-0634-4A80-9420-2A9C479FA489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7FB667E1-E601-4AAF-B95C-B25720D70A60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2748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3671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6186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46478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35304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6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9093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手繪多邊形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" name="手繪多邊形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" name="手繪多邊形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" name="手繪多邊形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" name="手繪多邊形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" name="手繪多邊形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" name="手繪多邊形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" name="手繪多邊形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" name="手繪多邊形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" name="手繪多邊形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" name="手繪多邊形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" name="手繪多邊形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5" name="手繪多邊形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​​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0" name="群組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手繪多邊形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" name="手繪多邊形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" name="手繪多邊形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​​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​​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​​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​​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49" name="手繪多邊形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50" name="群組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手繪多邊形​​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手繪多邊形​​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3" name="手繪多邊形​​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​​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​​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​​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​​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​​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59" name="手繪多邊形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60" name="手繪多邊形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61" name="群組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手繪多邊形​​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​​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​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​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​​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​​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​​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0" name="手繪多邊形​​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1" name="手繪多邊形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2" name="手繪多邊形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3" name="手繪多邊形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4" name="手繪多邊形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5" name="手繪多邊形​​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6" name="手繪多邊形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7" name="手繪多邊形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8" name="手繪多邊形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9" name="手繪多邊形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0" name="手繪多邊形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81" name="群組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手繪多邊形​​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3" name="手繪多邊形​​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4" name="手繪多邊形​​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5" name="手繪多邊形​​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6" name="手繪多邊形​​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87" name="群組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9" name="手繪多邊形​​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0" name="手繪多邊形​​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1" name="手繪多邊形​​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2" name="手繪多邊形​​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3" name="手繪多邊形​​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4" name="群組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手繪多邊形​​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6" name="手繪多邊形​​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7" name="手繪多邊形​​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8" name="手繪多邊形​​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9" name="群組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手繪多邊形​​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1" name="手繪多邊形​​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2" name="手繪多邊形​​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3" name="手繪多邊形​​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4" name="手繪多邊形​​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5" name="手繪多邊形​​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06" name="群組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手繪多邊形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8" name="手繪多邊形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9" name="手繪多邊形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0" name="手繪多邊形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1" name="手繪多邊形​​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2" name="手繪多邊形​​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3" name="手繪多邊形​​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4" name="手繪多邊形​​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115" name="手繪多邊形​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116" name="手繪多邊形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117" name="群組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手繪多邊形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9" name="手繪多邊形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0" name="手繪多邊形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1" name="手繪多邊形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2" name="手繪多邊形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3" name="手繪多邊形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4" name="手繪多邊形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5" name="手繪多邊形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6" name="手繪多邊形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7" name="手繪多邊形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8" name="手繪多邊形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9" name="手繪多邊形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0" name="手繪多邊形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1" name="手繪多邊形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2" name="手繪多邊形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3" name="手繪多邊形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4" name="手繪多邊形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5" name="手繪多邊形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6" name="手繪多邊形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7" name="手繪多邊形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8" name="手繪多邊形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9" name="手繪多邊形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0" name="手繪多邊形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1" name="手繪多邊形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2" name="手繪多邊形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3" name="手繪多邊形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4" name="手繪多邊形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5" name="手繪多邊形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46" name="群組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手繪多邊形​​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8" name="手繪多邊形​​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9" name="手繪多邊形​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0" name="手繪多邊形​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1" name="手繪多邊形​​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2" name="手繪多邊形​​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3" name="手繪多邊形​​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4" name="手繪多邊形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5" name="手繪多邊形​​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6" name="手繪多邊形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7" name="手繪多邊形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8" name="手繪多邊形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9" name="手繪多邊形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0" name="手繪多邊形​​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1" name="手繪多邊形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2" name="手繪多邊形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3" name="手繪多邊形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4" name="手繪多邊形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5" name="手繪多邊形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6" name="手繪多邊形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7" name="手繪多邊形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8" name="手繪多邊形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9" name="手繪多邊形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0" name="手繪多邊形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71" name="群組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手繪多邊形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3" name="手繪多邊形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4" name="手繪多邊形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5" name="手繪多邊形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6" name="手繪多邊形​​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7" name="手繪多邊形​​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8" name="手繪多邊形​​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9" name="手繪多邊形​​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26F7EF6-5B78-4C88-BD29-BCC8F9074FCA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8128358-86BF-4BE1-AE44-D087FAA2D3C0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1B9076-0067-4F32-B6D1-9C31E42ECC73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33E40E8-A7AC-40A6-B203-C51F50516F94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22E5CE-50DE-4091-87FA-1AC56BE031B7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18DC7A5-D8FB-4063-B028-D6E3FB48D178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手繪多邊形​​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7" name="手繪多邊形​​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手繪多邊形​​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9" name="群組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手繪多邊形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" name="手繪多邊形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" name="手繪多邊形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" name="手繪多邊形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" name="手繪多邊形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" name="手繪多邊形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5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0" name="手繪多邊形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1" name="手繪多邊形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9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1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3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9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1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2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0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1" name="手繪多邊形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2" name="手繪多邊形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3" name="手繪多邊形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4" name="手繪多邊形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5" name="手繪多邊形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6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7" name="手繪多邊形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8" name="手繪多邊形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9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0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1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2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3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4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5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6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7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8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9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0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1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2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3" name="群組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手繪多邊形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5" name="手繪多邊形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6" name="手繪多邊形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7" name="手繪多邊形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8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9" name="手繪多邊形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0" name="手繪多邊形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1" name="手繪多邊形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2" name="手繪多邊形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3" name="手繪多邊形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4" name="手繪多邊形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5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6" name="手繪多邊形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7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8" name="手繪多邊形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9" name="手繪多邊形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0" name="手繪多邊形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1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2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3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4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5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6" name="手繪多邊形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7" name="手繪多邊形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8" name="手繪多邊形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9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0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1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2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3" name="手繪多邊形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4" name="手繪多邊形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5" name="手繪多邊形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6" name="手繪多邊形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7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8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9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0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1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2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3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4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5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6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7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8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9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0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1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2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3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4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5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6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7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8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9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0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1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2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3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4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5" name="手繪多邊形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6" name="手繪多邊形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7" name="手繪多邊形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8" name="手繪多邊形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9" name="手繪多邊形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0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1" name="手繪多邊形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2" name="手繪多邊形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3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4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5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6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7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8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9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0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1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2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3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4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5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6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77" name="群組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手繪多邊形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9" name="手繪多邊形​​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0" name="手繪多邊形​​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1" name="手繪多邊形​​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2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3" name="手繪多邊形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4" name="手繪多邊形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5" name="手繪多邊形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6" name="手繪多邊形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7" name="手繪多邊形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8" name="手繪多邊形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9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0" name="手繪多邊形​​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1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2" name="手繪多邊形​​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3" name="手繪多邊形​​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4" name="手繪多邊形​​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5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6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7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8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9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0" name="手繪多邊形​​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1" name="手繪多邊形​​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2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3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4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5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6" name="手繪多邊形​​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7" name="手繪多邊形​​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8" name="手繪多邊形​​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9" name="手繪多邊形​​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0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1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2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3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4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5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6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7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8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9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0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1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2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3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4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5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6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7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8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9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0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1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2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3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4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5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6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7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8" name="手繪多邊形​​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9" name="手繪多邊形​​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0" name="手繪多邊形​​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1" name="手繪多邊形​​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2" name="手繪多邊形​​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3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4" name="手繪多邊形​​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5" name="手繪多邊形​​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6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7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8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9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0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1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2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3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4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5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6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7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8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9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60" name="群組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手繪多邊形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2" name="手繪多邊形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3" name="手繪多邊形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4" name="手繪多邊形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5" name="手繪多邊形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6" name="手繪多邊形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7" name="手繪多邊形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8" name="手繪多邊形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9" name="手繪多邊形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0" name="手繪多邊形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1" name="手繪多邊形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2" name="手繪多邊形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3" name="手繪多邊形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/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4" name="手繪多邊形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5" name="手繪多邊形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6" name="手繪多邊形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7" name="手繪多邊形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/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8" name="手繪多邊形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9" name="手繪多邊形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0" name="手繪多邊形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1" name="手繪多邊形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2" name="手繪多邊形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3" name="手繪多邊形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4" name="手繪多邊形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5" name="手繪多邊形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6" name="手繪多邊形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7" name="手繪多邊形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8" name="手繪多邊形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89" name="群組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手繪多邊形​​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1" name="橢圓​​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2" name="手繪多邊形​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3" name="手繪多邊形​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4" name="手繪多邊形​​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5" name="手繪多邊形​​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6" name="手繪多邊形​​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7" name="手繪多邊形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8" name="手繪多邊形​​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9" name="手繪多邊形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0" name="手繪多邊形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1" name="手繪多邊形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2" name="手繪多邊形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3" name="手繪多邊形​​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4" name="手繪多邊形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5" name="手繪多邊形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6" name="手繪多邊形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7" name="手繪多邊形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8" name="手繪多邊形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9" name="手繪多邊形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310" name="手繪多邊形​​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311" name="群組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手繪多邊形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3" name="手繪多邊形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4" name="手繪多邊形​​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5" name="手繪多邊形​​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6" name="手繪多邊形​​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7" name="手繪多邊形​​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8" name="手繪多邊形​​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9" name="手繪多邊形​​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0" name="手繪多邊形​​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1" name="手繪多邊形​​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2" name="手繪多邊形​​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3" name="手繪多邊形​​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4" name="手繪多邊形​​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5" name="手繪多邊形​​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6" name="手繪多邊形​​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7" name="手繪多邊形​​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8" name="手繪多邊形​​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9" name="手繪多邊形​​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0" name="手繪多邊形​​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1" name="手繪多邊形​​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2" name="手繪多邊形​​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3" name="手繪多邊形​​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4" name="手繪多邊形​​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5" name="手繪多邊形​​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6" name="手繪多邊形​​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7" name="手繪多邊形​​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8" name="手繪多邊形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9" name="手繪多邊形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0" name="手繪多邊形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1" name="手繪多邊形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2" name="手繪多邊形​​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3" name="手繪多邊形​​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4" name="手繪多邊形​​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5" name="手繪多邊形​​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6" name="手繪多邊形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7" name="手繪多邊形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348" name="群組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群組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手繪多邊形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6" name="手繪多邊形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7" name="手繪多邊形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8" name="手繪多邊形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9" name="手繪多邊形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0" name="手繪多邊形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1" name="手繪多邊形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2" name="手繪多邊形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3" name="手繪多邊形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4" name="手繪多邊形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5" name="手繪多邊形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6" name="手繪多邊形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7" name="手繪多邊形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8" name="手繪多邊形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9" name="手繪多邊形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0" name="手繪多邊形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1" name="手繪多邊形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2" name="手繪多邊形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3" name="手繪多邊形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4" name="手繪多邊形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5" name="手繪多邊形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6" name="手繪多邊形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7" name="手繪多邊形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8" name="手繪多邊形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9" name="手繪多邊形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0" name="手繪多邊形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1" name="手繪多邊形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2" name="手繪多邊形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3" name="手繪多邊形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4" name="手繪多邊形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5" name="手繪多邊形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6" name="手繪多邊形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7" name="手繪多邊形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8" name="手繪多邊形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9" name="手繪多邊形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0" name="手繪多邊形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1" name="手繪多邊形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2" name="手繪多邊形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3" name="手繪多邊形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4" name="手繪多邊形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5" name="手繪多邊形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6" name="手繪多邊形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7" name="手繪多邊形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8" name="手繪多邊形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9" name="手繪多邊形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20" name="手繪多邊形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21" name="手繪多邊形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0" name="群組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手繪多邊形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7" name="手繪多邊形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8" name="手繪多邊形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9" name="手繪多邊形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0" name="手繪多邊形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1" name="手繪多邊形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2" name="手繪多邊形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3" name="手繪多邊形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4" name="手繪多邊形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1" name="群組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手繪多邊形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0" name="手繪多邊形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1" name="手繪多邊形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2" name="手繪多邊形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3" name="手繪多邊形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4" name="手繪多邊形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5" name="手繪多邊形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2" name="群組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手繪多邊形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4" name="手繪多邊形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5" name="手繪多邊形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6" name="手繪多邊形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7" name="手繪多邊形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8" name="手繪多邊形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</p:grpSp>
      <p:grpSp>
        <p:nvGrpSpPr>
          <p:cNvPr id="422" name="群組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4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5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6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7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8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9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0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31" name="群組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3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4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5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6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7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8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9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40" name="群組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手繪多邊形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2" name="手繪多邊形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3" name="手繪多邊形​​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4" name="手繪多邊形​​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5" name="手繪多邊形​​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6" name="手繪多邊形​​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7" name="手繪多邊形​​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8" name="手繪多邊形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67FB326-09BA-4C4B-85DC-25848ABE508E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42AA930-071B-4D31-942E-248AE87D3587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04BFAAA-1205-491F-95F1-844FB0E38A2B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FF3C93-EEA5-4646-BDA0-2DCD844B8D7B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手繪多邊形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9" name="手繪多邊形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10" name="群組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手繪多邊形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手繪多邊形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6" name="群組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手繪多邊形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34" name="群組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手繪多邊形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0" name="手繪多邊形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1" name="手繪多邊形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3" name="群組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手繪多邊形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9" name="手繪多邊形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手繪多邊形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1" name="手繪多邊形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52" name="群組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9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61" name="群組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手繪多邊形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8751297" y="6601968"/>
            <a:ext cx="126627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A3D97914-47BC-412D-AA3F-505857C493CE}" type="datetime2">
              <a:rPr lang="zh-TW" altLang="en-US" smtClean="0"/>
              <a:pPr/>
              <a:t>2018年6月5日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CA8D9AD5-F248-4919-864A-CFD76CC027D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3" name="camera.wav"/>
          </p:stSnd>
        </p:sndAc>
      </p:transition>
    </mc:Choice>
    <mc:Fallback xmlns="">
      <p:transition spd="slow">
        <p:fade/>
        <p:sndAc>
          <p:stSnd>
            <p:snd r:embed="rId14" name="camera.wav"/>
          </p:stSnd>
        </p:sndAc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ctrTitle"/>
          </p:nvPr>
        </p:nvSpPr>
        <p:spPr>
          <a:xfrm>
            <a:off x="4114672" y="1350218"/>
            <a:ext cx="7377112" cy="1398548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8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文鼎粗" panose="02010609010101010101" pitchFamily="49" charset="-120"/>
              </a:rPr>
              <a:t>荒島漂流記</a:t>
            </a:r>
            <a:endParaRPr lang="zh-TW" altLang="en-US" sz="8800" dirty="0">
              <a:solidFill>
                <a:schemeClr val="accent5">
                  <a:lumMod val="60000"/>
                  <a:lumOff val="40000"/>
                </a:schemeClr>
              </a:solidFill>
              <a:latin typeface="標楷體" panose="03000509000000000000" pitchFamily="65" charset="-120"/>
              <a:ea typeface="文鼎粗" panose="02010609010101010101" pitchFamily="49" charset="-120"/>
            </a:endParaRPr>
          </a:p>
        </p:txBody>
      </p:sp>
      <p:sp>
        <p:nvSpPr>
          <p:cNvPr id="7" name="副標題 4"/>
          <p:cNvSpPr>
            <a:spLocks noGrp="1"/>
          </p:cNvSpPr>
          <p:nvPr>
            <p:ph type="subTitle" idx="1"/>
          </p:nvPr>
        </p:nvSpPr>
        <p:spPr>
          <a:xfrm>
            <a:off x="3722096" y="2625198"/>
            <a:ext cx="6916336" cy="1771600"/>
          </a:xfrm>
        </p:spPr>
        <p:txBody>
          <a:bodyPr rtlCol="0">
            <a:normAutofit/>
          </a:bodyPr>
          <a:lstStyle/>
          <a:p>
            <a:pPr algn="r" rtl="0"/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文鼎中鋼" panose="02010609010101010101" pitchFamily="49" charset="-120"/>
              </a:rPr>
              <a:t>先得到不見得比較好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  <a:cs typeface="文鼎中鋼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camera.wav"/>
          </p:stSnd>
        </p:sndAc>
      </p:transition>
    </mc:Choice>
    <mc:Fallback xmlns="">
      <p:transition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有三個人因為船難，漂流到了一座荒島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1327"/>
            <a:ext cx="3096444" cy="3096444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26" y="3177905"/>
            <a:ext cx="1383739" cy="2703285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499" y="2981327"/>
            <a:ext cx="1334286" cy="2908831"/>
          </a:xfrm>
          <a:prstGeom prst="rect">
            <a:avLst/>
          </a:prstGeom>
        </p:spPr>
      </p:pic>
      <p:pic>
        <p:nvPicPr>
          <p:cNvPr id="3" name="內容版面配置區 2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</p:spPr>
      </p:pic>
    </p:spTree>
    <p:extLst>
      <p:ext uri="{BB962C8B-B14F-4D97-AF65-F5344CB8AC3E}">
        <p14:creationId xmlns:p14="http://schemas.microsoft.com/office/powerpoint/2010/main" val="368277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camera.wav"/>
          </p:stSnd>
        </p:sndAc>
      </p:transition>
    </mc:Choice>
    <mc:Fallback xmlns="">
      <p:transition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>
          <a:xfrm>
            <a:off x="-10261" y="1578737"/>
            <a:ext cx="6453352" cy="744775"/>
          </a:xfrm>
        </p:spPr>
        <p:txBody>
          <a:bodyPr rtlCol="0"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當他們正絕望時，天使出現了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43" y="2947607"/>
            <a:ext cx="3122350" cy="312235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57" y="3147119"/>
            <a:ext cx="1386638" cy="2708949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72" y="2943832"/>
            <a:ext cx="1334286" cy="2908831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392" y="229081"/>
            <a:ext cx="3350753" cy="2513064"/>
          </a:xfrm>
          <a:prstGeom prst="rect">
            <a:avLst/>
          </a:prstGeom>
        </p:spPr>
      </p:pic>
      <p:pic>
        <p:nvPicPr>
          <p:cNvPr id="12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11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camera.wav"/>
          </p:stSnd>
        </p:sndAc>
      </p:transition>
    </mc:Choice>
    <mc:Fallback xmlns="">
      <p:transition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0329"/>
            <a:ext cx="3082507" cy="3082507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01" y="3122180"/>
            <a:ext cx="1386638" cy="2708949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45" y="2927199"/>
            <a:ext cx="1334286" cy="2908831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96" y="391340"/>
            <a:ext cx="3491513" cy="2618635"/>
          </a:xfrm>
          <a:prstGeom prst="rect">
            <a:avLst/>
          </a:prstGeom>
        </p:spPr>
      </p:pic>
      <p:pic>
        <p:nvPicPr>
          <p:cNvPr id="13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8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camera.wav"/>
          </p:stSnd>
        </p:sndAc>
      </p:transition>
    </mc:Choice>
    <mc:Fallback xmlns="">
      <p:transition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18" y="2959532"/>
            <a:ext cx="3103927" cy="3103927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155" y="272430"/>
            <a:ext cx="3689749" cy="2767311"/>
          </a:xfrm>
          <a:prstGeom prst="rect">
            <a:avLst/>
          </a:prstGeom>
        </p:spPr>
      </p:pic>
      <p:pic>
        <p:nvPicPr>
          <p:cNvPr id="8" name="內容版面配置區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9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camera.wav"/>
          </p:stSnd>
        </p:sndAc>
      </p:transition>
    </mc:Choice>
    <mc:Fallback xmlns="">
      <p:transition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最後，他們又回來了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681" y="2981294"/>
            <a:ext cx="3240224" cy="324022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999" y="219144"/>
            <a:ext cx="3937890" cy="2953417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23409">
            <a:off x="5531281" y="3246932"/>
            <a:ext cx="1386638" cy="2708949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7992">
            <a:off x="3200933" y="3371022"/>
            <a:ext cx="1334286" cy="2908831"/>
          </a:xfrm>
          <a:prstGeom prst="rect">
            <a:avLst/>
          </a:prstGeom>
        </p:spPr>
      </p:pic>
      <p:pic>
        <p:nvPicPr>
          <p:cNvPr id="18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121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3" name="camera.wav"/>
          </p:stSnd>
        </p:sndAc>
      </p:transition>
    </mc:Choice>
    <mc:Fallback xmlns="">
      <p:transition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548" y="3399693"/>
            <a:ext cx="3042592" cy="304259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285" y="3593611"/>
            <a:ext cx="1386638" cy="2708949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195" y="3593611"/>
            <a:ext cx="1217742" cy="2654756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010" y="387572"/>
            <a:ext cx="3506990" cy="263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返校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1771_TF02895269.potx" id="{E520B431-7946-410B-823A-4C608060E591}" vid="{BBCC4DC1-3964-466B-9C8B-212AB5EB7615}"/>
    </a:ext>
  </a:extLst>
</a:theme>
</file>

<file path=ppt/theme/theme2.xml><?xml version="1.0" encoding="utf-8"?>
<a:theme xmlns:a="http://schemas.openxmlformats.org/drawingml/2006/main" name="Office 佈景主題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F5AFAE-B80F-42D3-94B4-729362BC1BCB}">
  <ds:schemaRefs>
    <ds:schemaRef ds:uri="http://schemas.microsoft.com/office/infopath/2007/PartnerControls"/>
    <ds:schemaRef ds:uri="a4f35948-e619-41b3-aa29-22878b09cfd2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40262f94-9f35-4ac3-9a90-690165a166b7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秋季歡樂教育簡報 (寬螢幕)</Template>
  <TotalTime>1059</TotalTime>
  <Words>44</Words>
  <Application>Microsoft Office PowerPoint</Application>
  <PresentationFormat>寬螢幕</PresentationFormat>
  <Paragraphs>11</Paragraphs>
  <Slides>7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文鼎中鋼</vt:lpstr>
      <vt:lpstr>文鼎粗</vt:lpstr>
      <vt:lpstr>細明體</vt:lpstr>
      <vt:lpstr>微軟正黑體</vt:lpstr>
      <vt:lpstr>標楷體</vt:lpstr>
      <vt:lpstr>Arial</vt:lpstr>
      <vt:lpstr>返校 16x9</vt:lpstr>
      <vt:lpstr>荒島漂流記</vt:lpstr>
      <vt:lpstr>有三個人因為船難，漂流到了一座荒島…</vt:lpstr>
      <vt:lpstr>當他們正絕望時，天使出現了…</vt:lpstr>
      <vt:lpstr>PowerPoint 簡報</vt:lpstr>
      <vt:lpstr>PowerPoint 簡報</vt:lpstr>
      <vt:lpstr>最後，他們又回來了…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荒島漂流記</dc:title>
  <dc:creator>LaiChener</dc:creator>
  <cp:lastModifiedBy>LaiChener</cp:lastModifiedBy>
  <cp:revision>60</cp:revision>
  <dcterms:created xsi:type="dcterms:W3CDTF">2018-01-09T01:49:09Z</dcterms:created>
  <dcterms:modified xsi:type="dcterms:W3CDTF">2018-06-05T05:27:06Z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