
<file path=[Content_Types].xml><?xml version="1.0" encoding="utf-8"?>
<Types xmlns="http://schemas.openxmlformats.org/package/2006/content-types">
  <Default Extension="png" ContentType="image/png"/>
  <Default Extension="tmp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8" r:id="rId3"/>
    <p:sldId id="259" r:id="rId4"/>
    <p:sldId id="260" r:id="rId5"/>
    <p:sldId id="261" r:id="rId6"/>
    <p:sldId id="262" r:id="rId7"/>
  </p:sldIdLst>
  <p:sldSz cx="12192000" cy="6858000"/>
  <p:notesSz cx="6858000" cy="9144000"/>
  <p:defaultTextStyle>
    <a:defPPr rtl="0"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F5AB1C69-6EDB-4FF4-983F-18BD219EF322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3" autoAdjust="0"/>
    <p:restoredTop sz="88355" autoAdjust="0"/>
  </p:normalViewPr>
  <p:slideViewPr>
    <p:cSldViewPr snapToGrid="0">
      <p:cViewPr varScale="1">
        <p:scale>
          <a:sx n="87" d="100"/>
          <a:sy n="87" d="100"/>
        </p:scale>
        <p:origin x="480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469"/>
    </p:cViewPr>
  </p:sorterViewPr>
  <p:notesViewPr>
    <p:cSldViewPr snapToGrid="0">
      <p:cViewPr varScale="1">
        <p:scale>
          <a:sx n="100" d="100"/>
          <a:sy n="100" d="100"/>
        </p:scale>
        <p:origin x="3552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預留位置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日期預留位置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algn="r" rtl="0"/>
            <a:fld id="{B94C59FB-3E13-4307-9ECC-5E39E1BA9EC0}" type="datetime1">
              <a:rPr lang="zh-TW" altLang="en-US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2018/7/19</a:t>
            </a:fld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頁尾預留位置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" name="投影片編號預留位置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algn="r" rtl="0"/>
            <a:fld id="{57E03411-58E2-43FD-AE1D-AD77DFF8CB20}" type="slidenum">
              <a:rPr lang="en-US" altLang="zh-TW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pPr algn="r" rtl="0"/>
              <a:t>‹#›</a:t>
            </a:fld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881910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影像預留位置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zh-TW" altLang="en-US" dirty="0"/>
          </a:p>
        </p:txBody>
      </p:sp>
      <p:sp>
        <p:nvSpPr>
          <p:cNvPr id="5" name="備忘稿預留位置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zh-TW" altLang="en-US" dirty="0"/>
              <a:t>按一下以編輯母片文字樣式</a:t>
            </a:r>
          </a:p>
          <a:p>
            <a:pPr lvl="1" rtl="0"/>
            <a:r>
              <a:rPr lang="zh-TW" altLang="en-US" dirty="0"/>
              <a:t>第二層</a:t>
            </a:r>
          </a:p>
          <a:p>
            <a:pPr lvl="2" rtl="0"/>
            <a:r>
              <a:rPr lang="zh-TW" altLang="en-US" dirty="0"/>
              <a:t>第三層</a:t>
            </a:r>
          </a:p>
          <a:p>
            <a:pPr lvl="3" rtl="0"/>
            <a:r>
              <a:rPr lang="zh-TW" altLang="en-US" dirty="0"/>
              <a:t>第四層</a:t>
            </a:r>
          </a:p>
          <a:p>
            <a:pPr lvl="4" rtl="0"/>
            <a:r>
              <a:rPr lang="zh-TW" altLang="en-US" dirty="0"/>
              <a:t>第五層</a:t>
            </a:r>
          </a:p>
        </p:txBody>
      </p:sp>
      <p:sp>
        <p:nvSpPr>
          <p:cNvPr id="8" name="頁首預留位置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9" name="日期預留位置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algn="r" rtl="0"/>
            <a:fld id="{B94C59FB-3E13-4307-9ECC-5E39E1BA9EC0}" type="datetime1">
              <a:rPr lang="zh-TW" altLang="en-US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2018/7/19</a:t>
            </a:fld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0" name="頁尾預留位置 3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1" name="投影片編號預留位置 4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algn="r" rtl="0"/>
            <a:fld id="{57E03411-58E2-43FD-AE1D-AD77DFF8CB20}" type="slidenum">
              <a:rPr lang="en-US" altLang="zh-TW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pPr algn="r" rtl="0"/>
              <a:t>‹#›</a:t>
            </a:fld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5813978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微軟正黑體" panose="020B0604030504040204" pitchFamily="34" charset="-120"/>
        <a:ea typeface="微軟正黑體" panose="020B0604030504040204" pitchFamily="34" charset="-120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軟正黑體" panose="020B0604030504040204" pitchFamily="34" charset="-120"/>
        <a:ea typeface="微軟正黑體" panose="020B0604030504040204" pitchFamily="34" charset="-120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軟正黑體" panose="020B0604030504040204" pitchFamily="34" charset="-120"/>
        <a:ea typeface="微軟正黑體" panose="020B0604030504040204" pitchFamily="34" charset="-120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軟正黑體" panose="020B0604030504040204" pitchFamily="34" charset="-120"/>
        <a:ea typeface="微軟正黑體" panose="020B0604030504040204" pitchFamily="34" charset="-120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軟正黑體" panose="020B0604030504040204" pitchFamily="34" charset="-120"/>
        <a:ea typeface="微軟正黑體" panose="020B0604030504040204" pitchFamily="34" charset="-12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/>
          <a:lstStyle/>
          <a:p>
            <a:pPr algn="r" rtl="0"/>
            <a:fld id="{C8DC57A8-AE18-4654-B6AF-04B3577165BE}" type="slidenum">
              <a:rPr lang="en-US" altLang="zh-TW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pPr algn="r" rtl="0"/>
              <a:t>1</a:t>
            </a:fld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7616003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4265611" y="1752600"/>
            <a:ext cx="6858002" cy="1828800"/>
          </a:xfrm>
        </p:spPr>
        <p:txBody>
          <a:bodyPr rtlCol="0" anchor="b">
            <a:normAutofit/>
          </a:bodyPr>
          <a:lstStyle>
            <a:lvl1pPr algn="l" rtl="0">
              <a:defRPr sz="5400"/>
            </a:lvl1pPr>
          </a:lstStyle>
          <a:p>
            <a:pPr rtl="0"/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4265610" y="3733800"/>
            <a:ext cx="6858002" cy="914400"/>
          </a:xfrm>
        </p:spPr>
        <p:txBody>
          <a:bodyPr rtlCol="0"/>
          <a:lstStyle>
            <a:lvl1pPr marL="0" indent="0" algn="l" rtl="0">
              <a:spcBef>
                <a:spcPts val="0"/>
              </a:spcBef>
              <a:buNone/>
              <a:defRPr sz="2400"/>
            </a:lvl1pPr>
            <a:lvl2pPr marL="457200" indent="0" algn="ctr" rtl="0">
              <a:buNone/>
              <a:defRPr sz="2000"/>
            </a:lvl2pPr>
            <a:lvl3pPr marL="914400" indent="0" algn="ctr" rtl="0">
              <a:buNone/>
              <a:defRPr sz="1800"/>
            </a:lvl3pPr>
            <a:lvl4pPr marL="1371600" indent="0" algn="ctr" rtl="0">
              <a:buNone/>
              <a:defRPr sz="1600"/>
            </a:lvl4pPr>
            <a:lvl5pPr marL="1828800" indent="0" algn="ctr" rtl="0">
              <a:buNone/>
              <a:defRPr sz="1600"/>
            </a:lvl5pPr>
            <a:lvl6pPr marL="2286000" indent="0" algn="ctr" rtl="0">
              <a:buNone/>
              <a:defRPr sz="1600"/>
            </a:lvl6pPr>
            <a:lvl7pPr marL="2743200" indent="0" algn="ctr" rtl="0">
              <a:buNone/>
              <a:defRPr sz="1600"/>
            </a:lvl7pPr>
            <a:lvl8pPr marL="3200400" indent="0" algn="ctr" rtl="0">
              <a:buNone/>
              <a:defRPr sz="1600"/>
            </a:lvl8pPr>
            <a:lvl9pPr marL="3657600" indent="0" algn="ctr" rtl="0">
              <a:buNone/>
              <a:defRPr sz="1600"/>
            </a:lvl9pPr>
          </a:lstStyle>
          <a:p>
            <a:pPr rtl="0"/>
            <a:r>
              <a:rPr lang="zh-TW" altLang="en-US" smtClean="0"/>
              <a:t>按一下以編輯母片副標題樣式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981203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含標題的三張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9066214" y="421594"/>
            <a:ext cx="2286000" cy="1885508"/>
          </a:xfrm>
        </p:spPr>
        <p:txBody>
          <a:bodyPr rtlCol="0">
            <a:normAutofit/>
          </a:bodyPr>
          <a:lstStyle>
            <a:lvl1pPr algn="l" rtl="0">
              <a:defRPr sz="2400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pPr rtl="0"/>
            <a:r>
              <a:rPr lang="zh-TW" altLang="en-US" noProof="0" smtClean="0"/>
              <a:t>按一下以編輯母片標題樣式</a:t>
            </a:r>
            <a:endParaRPr lang="zh-TW" altLang="en-US" noProof="0" dirty="0"/>
          </a:p>
        </p:txBody>
      </p:sp>
      <p:grpSp>
        <p:nvGrpSpPr>
          <p:cNvPr id="84" name="群組 83"/>
          <p:cNvGrpSpPr>
            <a:grpSpLocks noChangeAspect="1"/>
          </p:cNvGrpSpPr>
          <p:nvPr/>
        </p:nvGrpSpPr>
        <p:grpSpPr>
          <a:xfrm rot="16200000" flipV="1">
            <a:off x="274315" y="1102304"/>
            <a:ext cx="5053664" cy="4411852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85" name="手繪多邊形​​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noProof="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86" name="手繪多邊形​​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noProof="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87" name="手繪多邊形​​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noProof="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88" name="手繪多邊形​​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noProof="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89" name="手繪多邊形​​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noProof="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90" name="手繪多邊形​​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noProof="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91" name="手繪多邊形​​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noProof="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92" name="手繪多邊形​​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noProof="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93" name="手繪多邊形​​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noProof="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94" name="手繪多邊形​​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noProof="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95" name="手繪多邊形​​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noProof="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96" name="手繪多邊形​​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noProof="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sp>
        <p:nvSpPr>
          <p:cNvPr id="97" name="圖片預留位置 33" descr="要新增影像的空白預留位置。按一下預留位置，然後選取您想要新增的影像。"/>
          <p:cNvSpPr>
            <a:spLocks noGrp="1"/>
          </p:cNvSpPr>
          <p:nvPr>
            <p:ph type="pic" sz="quarter" idx="17"/>
          </p:nvPr>
        </p:nvSpPr>
        <p:spPr>
          <a:xfrm>
            <a:off x="840795" y="1020193"/>
            <a:ext cx="3886200" cy="45720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/>
          <a:lstStyle>
            <a:lvl1pPr marL="0" indent="0" algn="ctr" rtl="0">
              <a:buNone/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pPr rtl="0"/>
            <a:r>
              <a:rPr lang="zh-TW" altLang="en-US" noProof="0" smtClean="0"/>
              <a:t>按一下圖示以新增圖片</a:t>
            </a:r>
            <a:endParaRPr lang="zh-TW" altLang="en-US" noProof="0" dirty="0"/>
          </a:p>
        </p:txBody>
      </p:sp>
      <p:grpSp>
        <p:nvGrpSpPr>
          <p:cNvPr id="98" name="群組 97"/>
          <p:cNvGrpSpPr/>
          <p:nvPr/>
        </p:nvGrpSpPr>
        <p:grpSpPr>
          <a:xfrm>
            <a:off x="5322489" y="319177"/>
            <a:ext cx="3389607" cy="27108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99" name="手繪多邊形​​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noProof="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100" name="手繪多邊形​​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noProof="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101" name="手繪多邊形​​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noProof="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102" name="手繪多邊形​​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noProof="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103" name="手繪多邊形​​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noProof="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104" name="手繪多邊形​​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noProof="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105" name="手繪多邊形​​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noProof="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106" name="手繪多邊形​​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noProof="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107" name="手繪多邊形​​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noProof="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108" name="手繪多邊形​​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noProof="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109" name="手繪多邊形​​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noProof="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110" name="手繪多邊形​​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noProof="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sp>
        <p:nvSpPr>
          <p:cNvPr id="111" name="圖片預留位置 33" descr="要新增影像的空白預留位置。按一下預留位置，然後選取您想要新增的影像。"/>
          <p:cNvSpPr>
            <a:spLocks noGrp="1" noChangeAspect="1"/>
          </p:cNvSpPr>
          <p:nvPr>
            <p:ph type="pic" sz="quarter" idx="18"/>
          </p:nvPr>
        </p:nvSpPr>
        <p:spPr>
          <a:xfrm>
            <a:off x="5546780" y="529603"/>
            <a:ext cx="2993366" cy="230533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lIns="144000" tIns="144000" rIns="144000" rtlCol="0"/>
          <a:lstStyle>
            <a:lvl1pPr marL="0" indent="0" algn="ctr" rtl="0">
              <a:buNone/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pPr rtl="0"/>
            <a:r>
              <a:rPr lang="zh-TW" altLang="en-US" noProof="0" smtClean="0"/>
              <a:t>按一下圖示以新增圖片</a:t>
            </a:r>
            <a:endParaRPr lang="zh-TW" altLang="en-US" noProof="0" dirty="0"/>
          </a:p>
        </p:txBody>
      </p:sp>
      <p:grpSp>
        <p:nvGrpSpPr>
          <p:cNvPr id="112" name="群組 111"/>
          <p:cNvGrpSpPr/>
          <p:nvPr/>
        </p:nvGrpSpPr>
        <p:grpSpPr>
          <a:xfrm>
            <a:off x="5322489" y="3245640"/>
            <a:ext cx="3389607" cy="27108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113" name="手繪多邊形​​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noProof="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114" name="手繪多邊形​​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noProof="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115" name="手繪多邊形​​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noProof="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116" name="手繪多邊形​​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noProof="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117" name="手繪多邊形​​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noProof="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118" name="手繪多邊形​​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noProof="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119" name="手繪多邊形​​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noProof="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120" name="手繪多邊形​​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noProof="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121" name="手繪多邊形​​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noProof="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122" name="手繪多邊形​​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noProof="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123" name="手繪多邊形​​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noProof="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124" name="手繪多邊形​​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noProof="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sp>
        <p:nvSpPr>
          <p:cNvPr id="125" name="圖片預留位置 33" descr="要新增影像的空白預留位置。按一下預留位置，然後選取您想要新增的影像。"/>
          <p:cNvSpPr>
            <a:spLocks noGrp="1" noChangeAspect="1"/>
          </p:cNvSpPr>
          <p:nvPr>
            <p:ph type="pic" sz="quarter" idx="19"/>
          </p:nvPr>
        </p:nvSpPr>
        <p:spPr>
          <a:xfrm>
            <a:off x="5546780" y="3456066"/>
            <a:ext cx="2993366" cy="230533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lIns="144000" tIns="144000" rIns="144000" rtlCol="0"/>
          <a:lstStyle>
            <a:lvl1pPr marL="0" indent="0" algn="ctr" rtl="0">
              <a:buNone/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pPr rtl="0"/>
            <a:r>
              <a:rPr lang="zh-TW" altLang="en-US" noProof="0" smtClean="0"/>
              <a:t>按一下圖示以新增圖片</a:t>
            </a:r>
            <a:endParaRPr lang="zh-TW" altLang="en-US" noProof="0" dirty="0"/>
          </a:p>
        </p:txBody>
      </p:sp>
      <p:sp>
        <p:nvSpPr>
          <p:cNvPr id="126" name="文字預留位置 3"/>
          <p:cNvSpPr>
            <a:spLocks noGrp="1"/>
          </p:cNvSpPr>
          <p:nvPr>
            <p:ph type="body" sz="half" idx="21"/>
          </p:nvPr>
        </p:nvSpPr>
        <p:spPr>
          <a:xfrm>
            <a:off x="9066214" y="2484992"/>
            <a:ext cx="2286000" cy="3248729"/>
          </a:xfrm>
        </p:spPr>
        <p:txBody>
          <a:bodyPr rtlCol="0" anchor="t" anchorCtr="0">
            <a:normAutofit/>
          </a:bodyPr>
          <a:lstStyle>
            <a:lvl1pPr marL="0" indent="0" algn="l" rtl="0">
              <a:spcBef>
                <a:spcPts val="1600"/>
              </a:spcBef>
              <a:buNone/>
              <a:defRPr sz="1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  <a:lvl2pPr marL="457200" indent="0" algn="l" rtl="0">
              <a:buNone/>
              <a:defRPr sz="1400"/>
            </a:lvl2pPr>
            <a:lvl3pPr marL="914400" indent="0" algn="l" rtl="0">
              <a:buNone/>
              <a:defRPr sz="1200"/>
            </a:lvl3pPr>
            <a:lvl4pPr marL="1371600" indent="0" algn="l" rtl="0">
              <a:buNone/>
              <a:defRPr sz="1000"/>
            </a:lvl4pPr>
            <a:lvl5pPr marL="1828800" indent="0" algn="l" rtl="0">
              <a:buNone/>
              <a:defRPr sz="1000"/>
            </a:lvl5pPr>
            <a:lvl6pPr marL="2286000" indent="0" algn="l" rtl="0">
              <a:buNone/>
              <a:defRPr sz="1000"/>
            </a:lvl6pPr>
            <a:lvl7pPr marL="2743200" indent="0" algn="l" rtl="0">
              <a:buNone/>
              <a:defRPr sz="1000"/>
            </a:lvl7pPr>
            <a:lvl8pPr marL="3200400" indent="0" algn="l" rtl="0">
              <a:buNone/>
              <a:defRPr sz="1000"/>
            </a:lvl8pPr>
            <a:lvl9pPr marL="3657600" indent="0" algn="l" rtl="0">
              <a:buNone/>
              <a:defRPr sz="1000"/>
            </a:lvl9pPr>
          </a:lstStyle>
          <a:p>
            <a:pPr lvl="0" rtl="0"/>
            <a:r>
              <a:rPr lang="zh-TW" altLang="en-US" noProof="0" smtClean="0"/>
              <a:t>編輯母片文字樣式</a:t>
            </a:r>
          </a:p>
        </p:txBody>
      </p:sp>
      <p:sp>
        <p:nvSpPr>
          <p:cNvPr id="8" name="投影片編號預留位置 7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fld id="{022B156B-59AE-415F-B24B-8756D48BB977}" type="slidenum">
              <a:rPr lang="en-US" altLang="zh-TW" noProof="0" smtClean="0"/>
              <a:pPr/>
              <a:t>‹#›</a:t>
            </a:fld>
            <a:endParaRPr lang="zh-TW" altLang="en-US" noProof="0" dirty="0"/>
          </a:p>
        </p:txBody>
      </p:sp>
      <p:sp>
        <p:nvSpPr>
          <p:cNvPr id="7" name="頁尾預留位置 6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r>
              <a:rPr lang="zh-TW" altLang="en-US" noProof="0" smtClean="0"/>
              <a:t>資料來源：臺北市立動物園</a:t>
            </a:r>
            <a:endParaRPr lang="zh-TW" altLang="en-US" noProof="0" dirty="0"/>
          </a:p>
        </p:txBody>
      </p:sp>
      <p:sp>
        <p:nvSpPr>
          <p:cNvPr id="49" name="日期預留位置 3"/>
          <p:cNvSpPr>
            <a:spLocks noGrp="1"/>
          </p:cNvSpPr>
          <p:nvPr>
            <p:ph type="dt" sz="half" idx="2"/>
          </p:nvPr>
        </p:nvSpPr>
        <p:spPr>
          <a:xfrm>
            <a:off x="8075611" y="6019801"/>
            <a:ext cx="139626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0">
              <a:defRPr sz="11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fld id="{FCCD9F1E-7C8C-4B0B-BE34-58D8ADC3FCF9}" type="datetime1">
              <a:rPr lang="zh-TW" altLang="en-US" smtClean="0"/>
              <a:t>2018/7/19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787425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511732" y="1330347"/>
            <a:ext cx="3840480" cy="2103120"/>
          </a:xfrm>
        </p:spPr>
        <p:txBody>
          <a:bodyPr rtlCol="0" anchor="b">
            <a:normAutofit/>
          </a:bodyPr>
          <a:lstStyle>
            <a:lvl1pPr algn="l" rtl="0">
              <a:defRPr sz="3600"/>
            </a:lvl1pPr>
          </a:lstStyle>
          <a:p>
            <a:pPr rtl="0"/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預留位置 2"/>
          <p:cNvSpPr>
            <a:spLocks noGrp="1"/>
          </p:cNvSpPr>
          <p:nvPr>
            <p:ph idx="1"/>
          </p:nvPr>
        </p:nvSpPr>
        <p:spPr>
          <a:xfrm>
            <a:off x="836613" y="914400"/>
            <a:ext cx="6172201" cy="5029200"/>
          </a:xfrm>
        </p:spPr>
        <p:txBody>
          <a:bodyPr rtlCol="0">
            <a:normAutofit/>
          </a:bodyPr>
          <a:lstStyle>
            <a:lvl1pPr algn="l" rtl="0">
              <a:defRPr sz="2400"/>
            </a:lvl1pPr>
            <a:lvl2pPr algn="l" rtl="0">
              <a:defRPr sz="2000"/>
            </a:lvl2pPr>
            <a:lvl3pPr algn="l" rtl="0">
              <a:defRPr sz="1800"/>
            </a:lvl3pPr>
            <a:lvl4pPr algn="l" rtl="0">
              <a:defRPr sz="1600"/>
            </a:lvl4pPr>
            <a:lvl5pPr algn="l" rtl="0">
              <a:defRPr sz="1600"/>
            </a:lvl5pPr>
            <a:lvl6pPr algn="l" rtl="0">
              <a:defRPr sz="2000"/>
            </a:lvl6pPr>
            <a:lvl7pPr algn="l" rtl="0">
              <a:defRPr sz="2000"/>
            </a:lvl7pPr>
            <a:lvl8pPr algn="l" rtl="0">
              <a:defRPr sz="2000"/>
            </a:lvl8pPr>
            <a:lvl9pPr algn="l" rtl="0">
              <a:defRPr sz="2000"/>
            </a:lvl9pPr>
          </a:lstStyle>
          <a:p>
            <a:pPr lvl="0" rtl="0"/>
            <a:r>
              <a:rPr lang="zh-TW" altLang="en-US" smtClean="0"/>
              <a:t>編輯母片文字樣式</a:t>
            </a:r>
          </a:p>
          <a:p>
            <a:pPr lvl="1" rtl="0"/>
            <a:r>
              <a:rPr lang="zh-TW" altLang="en-US" smtClean="0"/>
              <a:t>第二層</a:t>
            </a:r>
          </a:p>
          <a:p>
            <a:pPr lvl="2" rtl="0"/>
            <a:r>
              <a:rPr lang="zh-TW" altLang="en-US" smtClean="0"/>
              <a:t>第三層</a:t>
            </a:r>
          </a:p>
          <a:p>
            <a:pPr lvl="3" rtl="0"/>
            <a:r>
              <a:rPr lang="zh-TW" altLang="en-US" smtClean="0"/>
              <a:t>第四層</a:t>
            </a:r>
          </a:p>
          <a:p>
            <a:pPr lvl="4" rtl="0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4" name="文字預留位置 3"/>
          <p:cNvSpPr>
            <a:spLocks noGrp="1"/>
          </p:cNvSpPr>
          <p:nvPr>
            <p:ph type="body" sz="half" idx="2"/>
          </p:nvPr>
        </p:nvSpPr>
        <p:spPr>
          <a:xfrm>
            <a:off x="7511732" y="3555523"/>
            <a:ext cx="3840480" cy="2388077"/>
          </a:xfrm>
        </p:spPr>
        <p:txBody>
          <a:bodyPr rtlCol="0">
            <a:normAutofit/>
          </a:bodyPr>
          <a:lstStyle>
            <a:lvl1pPr marL="0" indent="0" algn="l" rtl="0">
              <a:buNone/>
              <a:defRPr sz="1800"/>
            </a:lvl1pPr>
            <a:lvl2pPr marL="457200" indent="0" algn="l" rtl="0">
              <a:buNone/>
              <a:defRPr sz="1400"/>
            </a:lvl2pPr>
            <a:lvl3pPr marL="914400" indent="0" algn="l" rtl="0">
              <a:buNone/>
              <a:defRPr sz="1200"/>
            </a:lvl3pPr>
            <a:lvl4pPr marL="1371600" indent="0" algn="l" rtl="0">
              <a:buNone/>
              <a:defRPr sz="1000"/>
            </a:lvl4pPr>
            <a:lvl5pPr marL="1828800" indent="0" algn="l" rtl="0">
              <a:buNone/>
              <a:defRPr sz="1000"/>
            </a:lvl5pPr>
            <a:lvl6pPr marL="2286000" indent="0" algn="l" rtl="0">
              <a:buNone/>
              <a:defRPr sz="1000"/>
            </a:lvl6pPr>
            <a:lvl7pPr marL="2743200" indent="0" algn="l" rtl="0">
              <a:buNone/>
              <a:defRPr sz="1000"/>
            </a:lvl7pPr>
            <a:lvl8pPr marL="3200400" indent="0" algn="l" rtl="0">
              <a:buNone/>
              <a:defRPr sz="1000"/>
            </a:lvl8pPr>
            <a:lvl9pPr marL="3657600" indent="0" algn="l" rtl="0">
              <a:buNone/>
              <a:defRPr sz="1000"/>
            </a:lvl9pPr>
          </a:lstStyle>
          <a:p>
            <a:pPr lvl="0" rtl="0"/>
            <a:r>
              <a:rPr lang="zh-TW" altLang="en-US" smtClean="0"/>
              <a:t>編輯母片文字樣式</a:t>
            </a:r>
          </a:p>
        </p:txBody>
      </p:sp>
      <p:sp>
        <p:nvSpPr>
          <p:cNvPr id="7" name="投影片編號預留位置 6"/>
          <p:cNvSpPr>
            <a:spLocks noGrp="1"/>
          </p:cNvSpPr>
          <p:nvPr>
            <p:ph type="sldNum" sz="quarter" idx="12"/>
          </p:nvPr>
        </p:nvSpPr>
        <p:spPr>
          <a:xfrm>
            <a:off x="1065213" y="6019801"/>
            <a:ext cx="762000" cy="228600"/>
          </a:xfrm>
        </p:spPr>
        <p:txBody>
          <a:bodyPr rtlCol="0"/>
          <a:lstStyle>
            <a:lvl1pPr algn="l" rtl="0">
              <a:defRPr/>
            </a:lvl1pPr>
          </a:lstStyle>
          <a:p>
            <a:pPr rtl="0"/>
            <a:fld id="{022B156B-59AE-415F-B24B-8756D48BB977}" type="slidenum">
              <a:rPr lang="en-US" altLang="zh-TW" smtClean="0"/>
              <a:pPr/>
              <a:t>‹#›</a:t>
            </a:fld>
            <a:endParaRPr lang="zh-TW" altLang="en-US" dirty="0"/>
          </a:p>
        </p:txBody>
      </p:sp>
      <p:sp>
        <p:nvSpPr>
          <p:cNvPr id="6" name="頁尾預留位置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zh-TW" altLang="en-US" smtClean="0"/>
              <a:t>資料來源：臺北市立動物園</a:t>
            </a:r>
            <a:endParaRPr lang="zh-TW" altLang="en-US" dirty="0"/>
          </a:p>
        </p:txBody>
      </p:sp>
      <p:sp>
        <p:nvSpPr>
          <p:cNvPr id="8" name="日期預留位置 3"/>
          <p:cNvSpPr>
            <a:spLocks noGrp="1"/>
          </p:cNvSpPr>
          <p:nvPr>
            <p:ph type="dt" sz="half" idx="13"/>
          </p:nvPr>
        </p:nvSpPr>
        <p:spPr>
          <a:xfrm>
            <a:off x="8075611" y="6019801"/>
            <a:ext cx="139626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0">
              <a:defRPr sz="11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fld id="{12492543-1674-4F74-84CF-AAD1EC6EFB51}" type="datetime1">
              <a:rPr lang="zh-TW" altLang="en-US" smtClean="0"/>
              <a:t>2018/7/19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239762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492891" y="1330347"/>
            <a:ext cx="3840480" cy="2103120"/>
          </a:xfrm>
        </p:spPr>
        <p:txBody>
          <a:bodyPr rtlCol="0" anchor="b">
            <a:normAutofit/>
          </a:bodyPr>
          <a:lstStyle>
            <a:lvl1pPr algn="l" rtl="0"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pPr rtl="0"/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grpSp>
        <p:nvGrpSpPr>
          <p:cNvPr id="8" name="群組 7"/>
          <p:cNvGrpSpPr/>
          <p:nvPr/>
        </p:nvGrpSpPr>
        <p:grpSpPr>
          <a:xfrm>
            <a:off x="595546" y="781398"/>
            <a:ext cx="6433398" cy="5053665"/>
            <a:chOff x="5162444" y="781398"/>
            <a:chExt cx="6433398" cy="5053665"/>
          </a:xfrm>
        </p:grpSpPr>
        <p:sp>
          <p:nvSpPr>
            <p:cNvPr id="9" name="手繪多邊形​​ 42"/>
            <p:cNvSpPr>
              <a:spLocks/>
            </p:cNvSpPr>
            <p:nvPr/>
          </p:nvSpPr>
          <p:spPr bwMode="auto">
            <a:xfrm rot="16200000" flipV="1">
              <a:off x="3342557" y="3275021"/>
              <a:ext cx="3827994" cy="17568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10" name="手繪多邊形​​ 43"/>
            <p:cNvSpPr>
              <a:spLocks/>
            </p:cNvSpPr>
            <p:nvPr/>
          </p:nvSpPr>
          <p:spPr bwMode="auto">
            <a:xfrm rot="16200000" flipV="1">
              <a:off x="9565728" y="3299447"/>
              <a:ext cx="3836876" cy="17568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grpSp>
          <p:nvGrpSpPr>
            <p:cNvPr id="11" name="群組 10"/>
            <p:cNvGrpSpPr/>
            <p:nvPr/>
          </p:nvGrpSpPr>
          <p:grpSpPr>
            <a:xfrm>
              <a:off x="5814205" y="859113"/>
              <a:ext cx="5129146" cy="4880471"/>
              <a:chOff x="7856559" y="859113"/>
              <a:chExt cx="3086791" cy="4880471"/>
            </a:xfrm>
          </p:grpSpPr>
          <p:sp>
            <p:nvSpPr>
              <p:cNvPr id="20" name="手繪多邊形​​ 41"/>
              <p:cNvSpPr>
                <a:spLocks/>
              </p:cNvSpPr>
              <p:nvPr/>
            </p:nvSpPr>
            <p:spPr bwMode="auto">
              <a:xfrm rot="16200000" flipV="1">
                <a:off x="9392183" y="4188416"/>
                <a:ext cx="15544" cy="3086791"/>
              </a:xfrm>
              <a:custGeom>
                <a:avLst/>
                <a:gdLst>
                  <a:gd name="T0" fmla="*/ 3 w 5"/>
                  <a:gd name="T1" fmla="*/ 0 h 868"/>
                  <a:gd name="T2" fmla="*/ 4 w 5"/>
                  <a:gd name="T3" fmla="*/ 217 h 868"/>
                  <a:gd name="T4" fmla="*/ 3 w 5"/>
                  <a:gd name="T5" fmla="*/ 326 h 868"/>
                  <a:gd name="T6" fmla="*/ 4 w 5"/>
                  <a:gd name="T7" fmla="*/ 434 h 868"/>
                  <a:gd name="T8" fmla="*/ 4 w 5"/>
                  <a:gd name="T9" fmla="*/ 651 h 868"/>
                  <a:gd name="T10" fmla="*/ 4 w 5"/>
                  <a:gd name="T11" fmla="*/ 760 h 868"/>
                  <a:gd name="T12" fmla="*/ 3 w 5"/>
                  <a:gd name="T13" fmla="*/ 868 h 868"/>
                  <a:gd name="T14" fmla="*/ 2 w 5"/>
                  <a:gd name="T15" fmla="*/ 868 h 868"/>
                  <a:gd name="T16" fmla="*/ 1 w 5"/>
                  <a:gd name="T17" fmla="*/ 760 h 868"/>
                  <a:gd name="T18" fmla="*/ 0 w 5"/>
                  <a:gd name="T19" fmla="*/ 651 h 868"/>
                  <a:gd name="T20" fmla="*/ 1 w 5"/>
                  <a:gd name="T21" fmla="*/ 434 h 868"/>
                  <a:gd name="T22" fmla="*/ 2 w 5"/>
                  <a:gd name="T23" fmla="*/ 326 h 868"/>
                  <a:gd name="T24" fmla="*/ 1 w 5"/>
                  <a:gd name="T25" fmla="*/ 217 h 868"/>
                  <a:gd name="T26" fmla="*/ 2 w 5"/>
                  <a:gd name="T27" fmla="*/ 0 h 868"/>
                  <a:gd name="T28" fmla="*/ 3 w 5"/>
                  <a:gd name="T29" fmla="*/ 0 h 8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868">
                    <a:moveTo>
                      <a:pt x="3" y="0"/>
                    </a:moveTo>
                    <a:cubicBezTo>
                      <a:pt x="4" y="73"/>
                      <a:pt x="4" y="145"/>
                      <a:pt x="4" y="217"/>
                    </a:cubicBezTo>
                    <a:cubicBezTo>
                      <a:pt x="4" y="253"/>
                      <a:pt x="3" y="290"/>
                      <a:pt x="3" y="326"/>
                    </a:cubicBezTo>
                    <a:cubicBezTo>
                      <a:pt x="3" y="362"/>
                      <a:pt x="3" y="398"/>
                      <a:pt x="4" y="434"/>
                    </a:cubicBezTo>
                    <a:cubicBezTo>
                      <a:pt x="4" y="507"/>
                      <a:pt x="5" y="579"/>
                      <a:pt x="4" y="651"/>
                    </a:cubicBezTo>
                    <a:cubicBezTo>
                      <a:pt x="5" y="687"/>
                      <a:pt x="4" y="724"/>
                      <a:pt x="4" y="760"/>
                    </a:cubicBezTo>
                    <a:cubicBezTo>
                      <a:pt x="4" y="796"/>
                      <a:pt x="3" y="832"/>
                      <a:pt x="3" y="868"/>
                    </a:cubicBezTo>
                    <a:cubicBezTo>
                      <a:pt x="2" y="868"/>
                      <a:pt x="2" y="868"/>
                      <a:pt x="2" y="868"/>
                    </a:cubicBezTo>
                    <a:cubicBezTo>
                      <a:pt x="2" y="832"/>
                      <a:pt x="1" y="796"/>
                      <a:pt x="1" y="760"/>
                    </a:cubicBezTo>
                    <a:cubicBezTo>
                      <a:pt x="1" y="724"/>
                      <a:pt x="0" y="687"/>
                      <a:pt x="0" y="651"/>
                    </a:cubicBezTo>
                    <a:cubicBezTo>
                      <a:pt x="0" y="579"/>
                      <a:pt x="1" y="507"/>
                      <a:pt x="1" y="434"/>
                    </a:cubicBezTo>
                    <a:cubicBezTo>
                      <a:pt x="2" y="398"/>
                      <a:pt x="2" y="362"/>
                      <a:pt x="2" y="326"/>
                    </a:cubicBezTo>
                    <a:cubicBezTo>
                      <a:pt x="2" y="290"/>
                      <a:pt x="1" y="253"/>
                      <a:pt x="1" y="217"/>
                    </a:cubicBezTo>
                    <a:cubicBezTo>
                      <a:pt x="0" y="145"/>
                      <a:pt x="1" y="73"/>
                      <a:pt x="2" y="0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zh-TW" altLang="en-US" dirty="0"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</p:txBody>
          </p:sp>
          <p:sp>
            <p:nvSpPr>
              <p:cNvPr id="21" name="手繪多邊形​​ 44"/>
              <p:cNvSpPr>
                <a:spLocks/>
              </p:cNvSpPr>
              <p:nvPr/>
            </p:nvSpPr>
            <p:spPr bwMode="auto">
              <a:xfrm rot="16200000" flipV="1">
                <a:off x="9366943" y="-651271"/>
                <a:ext cx="13322" cy="3034090"/>
              </a:xfrm>
              <a:custGeom>
                <a:avLst/>
                <a:gdLst>
                  <a:gd name="T0" fmla="*/ 2 w 4"/>
                  <a:gd name="T1" fmla="*/ 853 h 853"/>
                  <a:gd name="T2" fmla="*/ 0 w 4"/>
                  <a:gd name="T3" fmla="*/ 640 h 853"/>
                  <a:gd name="T4" fmla="*/ 1 w 4"/>
                  <a:gd name="T5" fmla="*/ 533 h 853"/>
                  <a:gd name="T6" fmla="*/ 1 w 4"/>
                  <a:gd name="T7" fmla="*/ 427 h 853"/>
                  <a:gd name="T8" fmla="*/ 0 w 4"/>
                  <a:gd name="T9" fmla="*/ 213 h 853"/>
                  <a:gd name="T10" fmla="*/ 0 w 4"/>
                  <a:gd name="T11" fmla="*/ 107 h 853"/>
                  <a:gd name="T12" fmla="*/ 2 w 4"/>
                  <a:gd name="T13" fmla="*/ 0 h 853"/>
                  <a:gd name="T14" fmla="*/ 2 w 4"/>
                  <a:gd name="T15" fmla="*/ 0 h 853"/>
                  <a:gd name="T16" fmla="*/ 3 w 4"/>
                  <a:gd name="T17" fmla="*/ 107 h 853"/>
                  <a:gd name="T18" fmla="*/ 4 w 4"/>
                  <a:gd name="T19" fmla="*/ 213 h 853"/>
                  <a:gd name="T20" fmla="*/ 3 w 4"/>
                  <a:gd name="T21" fmla="*/ 427 h 853"/>
                  <a:gd name="T22" fmla="*/ 2 w 4"/>
                  <a:gd name="T23" fmla="*/ 533 h 853"/>
                  <a:gd name="T24" fmla="*/ 3 w 4"/>
                  <a:gd name="T25" fmla="*/ 640 h 853"/>
                  <a:gd name="T26" fmla="*/ 2 w 4"/>
                  <a:gd name="T27" fmla="*/ 853 h 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853">
                    <a:moveTo>
                      <a:pt x="2" y="853"/>
                    </a:moveTo>
                    <a:cubicBezTo>
                      <a:pt x="0" y="782"/>
                      <a:pt x="0" y="711"/>
                      <a:pt x="0" y="640"/>
                    </a:cubicBezTo>
                    <a:cubicBezTo>
                      <a:pt x="0" y="604"/>
                      <a:pt x="1" y="569"/>
                      <a:pt x="1" y="533"/>
                    </a:cubicBezTo>
                    <a:cubicBezTo>
                      <a:pt x="1" y="498"/>
                      <a:pt x="1" y="462"/>
                      <a:pt x="1" y="427"/>
                    </a:cubicBezTo>
                    <a:cubicBezTo>
                      <a:pt x="0" y="356"/>
                      <a:pt x="0" y="284"/>
                      <a:pt x="0" y="213"/>
                    </a:cubicBezTo>
                    <a:cubicBezTo>
                      <a:pt x="0" y="178"/>
                      <a:pt x="0" y="142"/>
                      <a:pt x="0" y="107"/>
                    </a:cubicBezTo>
                    <a:cubicBezTo>
                      <a:pt x="1" y="71"/>
                      <a:pt x="1" y="36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36"/>
                      <a:pt x="3" y="71"/>
                      <a:pt x="3" y="107"/>
                    </a:cubicBezTo>
                    <a:cubicBezTo>
                      <a:pt x="4" y="142"/>
                      <a:pt x="4" y="178"/>
                      <a:pt x="4" y="213"/>
                    </a:cubicBezTo>
                    <a:cubicBezTo>
                      <a:pt x="4" y="284"/>
                      <a:pt x="3" y="356"/>
                      <a:pt x="3" y="427"/>
                    </a:cubicBezTo>
                    <a:cubicBezTo>
                      <a:pt x="3" y="462"/>
                      <a:pt x="2" y="498"/>
                      <a:pt x="2" y="533"/>
                    </a:cubicBezTo>
                    <a:cubicBezTo>
                      <a:pt x="3" y="569"/>
                      <a:pt x="3" y="604"/>
                      <a:pt x="3" y="640"/>
                    </a:cubicBezTo>
                    <a:cubicBezTo>
                      <a:pt x="4" y="711"/>
                      <a:pt x="3" y="782"/>
                      <a:pt x="2" y="85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zh-TW" altLang="en-US" dirty="0"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</p:txBody>
          </p:sp>
        </p:grpSp>
        <p:sp>
          <p:nvSpPr>
            <p:cNvPr id="12" name="手繪多邊形​​ 45"/>
            <p:cNvSpPr>
              <a:spLocks noEditPoints="1"/>
            </p:cNvSpPr>
            <p:nvPr/>
          </p:nvSpPr>
          <p:spPr bwMode="auto">
            <a:xfrm rot="16200000" flipV="1">
              <a:off x="5186001" y="5323012"/>
              <a:ext cx="477390" cy="524504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13" name="手繪多邊形​​ 46"/>
            <p:cNvSpPr>
              <a:spLocks noEditPoints="1"/>
            </p:cNvSpPr>
            <p:nvPr/>
          </p:nvSpPr>
          <p:spPr bwMode="auto">
            <a:xfrm rot="16200000" flipV="1">
              <a:off x="5197295" y="5324846"/>
              <a:ext cx="477390" cy="511956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14" name="手繪多邊形​​ 47"/>
            <p:cNvSpPr>
              <a:spLocks noEditPoints="1"/>
            </p:cNvSpPr>
            <p:nvPr/>
          </p:nvSpPr>
          <p:spPr bwMode="auto">
            <a:xfrm rot="16200000" flipV="1">
              <a:off x="11076843" y="5321082"/>
              <a:ext cx="508476" cy="519485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15" name="手繪多邊形​​ 48"/>
            <p:cNvSpPr>
              <a:spLocks noEditPoints="1"/>
            </p:cNvSpPr>
            <p:nvPr/>
          </p:nvSpPr>
          <p:spPr bwMode="auto">
            <a:xfrm rot="16200000" flipV="1">
              <a:off x="11093207" y="5321324"/>
              <a:ext cx="470728" cy="534543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16" name="手繪多邊形​​ 49"/>
            <p:cNvSpPr>
              <a:spLocks noEditPoints="1"/>
            </p:cNvSpPr>
            <p:nvPr/>
          </p:nvSpPr>
          <p:spPr bwMode="auto">
            <a:xfrm rot="16200000" flipV="1">
              <a:off x="11051654" y="771453"/>
              <a:ext cx="468508" cy="519485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17" name="手繪多邊形​​ 50"/>
            <p:cNvSpPr>
              <a:spLocks noEditPoints="1"/>
            </p:cNvSpPr>
            <p:nvPr/>
          </p:nvSpPr>
          <p:spPr bwMode="auto">
            <a:xfrm rot="16200000" flipV="1">
              <a:off x="11044126" y="786511"/>
              <a:ext cx="468508" cy="489370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18" name="手繪多邊形​​ 51"/>
            <p:cNvSpPr>
              <a:spLocks noEditPoints="1"/>
            </p:cNvSpPr>
            <p:nvPr/>
          </p:nvSpPr>
          <p:spPr bwMode="auto">
            <a:xfrm rot="16200000" flipV="1">
              <a:off x="5232723" y="721157"/>
              <a:ext cx="424100" cy="544581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19" name="手繪多邊形​​ 52"/>
            <p:cNvSpPr>
              <a:spLocks noEditPoints="1"/>
            </p:cNvSpPr>
            <p:nvPr/>
          </p:nvSpPr>
          <p:spPr bwMode="auto">
            <a:xfrm rot="16200000" flipV="1">
              <a:off x="5241796" y="749729"/>
              <a:ext cx="428541" cy="491879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sp>
        <p:nvSpPr>
          <p:cNvPr id="3" name="圖片預留位置 2" descr="要新增影像的空白預留位置。按一下預留位置，然後選取您想要新增的影像。"/>
          <p:cNvSpPr>
            <a:spLocks noGrp="1"/>
          </p:cNvSpPr>
          <p:nvPr>
            <p:ph type="pic" idx="1"/>
          </p:nvPr>
        </p:nvSpPr>
        <p:spPr>
          <a:xfrm>
            <a:off x="836613" y="1031195"/>
            <a:ext cx="5943600" cy="4572000"/>
          </a:xfr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txBody>
          <a:bodyPr rtlCol="0"/>
          <a:lstStyle>
            <a:lvl1pPr marL="0" indent="0" algn="l" rtl="0">
              <a:buNone/>
              <a:defRPr sz="3200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  <a:lvl2pPr marL="457200" indent="0" algn="l" rtl="0">
              <a:buNone/>
              <a:defRPr sz="2800"/>
            </a:lvl2pPr>
            <a:lvl3pPr marL="914400" indent="0" algn="l" rtl="0">
              <a:buNone/>
              <a:defRPr sz="2400"/>
            </a:lvl3pPr>
            <a:lvl4pPr marL="1371600" indent="0" algn="l" rtl="0">
              <a:buNone/>
              <a:defRPr sz="2000"/>
            </a:lvl4pPr>
            <a:lvl5pPr marL="1828800" indent="0" algn="l" rtl="0">
              <a:buNone/>
              <a:defRPr sz="2000"/>
            </a:lvl5pPr>
            <a:lvl6pPr marL="2286000" indent="0" algn="l" rtl="0">
              <a:buNone/>
              <a:defRPr sz="2000"/>
            </a:lvl6pPr>
            <a:lvl7pPr marL="2743200" indent="0" algn="l" rtl="0">
              <a:buNone/>
              <a:defRPr sz="2000"/>
            </a:lvl7pPr>
            <a:lvl8pPr marL="3200400" indent="0" algn="l" rtl="0">
              <a:buNone/>
              <a:defRPr sz="2000"/>
            </a:lvl8pPr>
            <a:lvl9pPr marL="3657600" indent="0" algn="l" rtl="0">
              <a:buNone/>
              <a:defRPr sz="2000"/>
            </a:lvl9pPr>
          </a:lstStyle>
          <a:p>
            <a:pPr rtl="0"/>
            <a:r>
              <a:rPr lang="zh-TW" altLang="en-US" smtClean="0"/>
              <a:t>按一下圖示以新增圖片</a:t>
            </a:r>
            <a:endParaRPr lang="zh-TW" altLang="en-US" dirty="0"/>
          </a:p>
        </p:txBody>
      </p:sp>
      <p:sp>
        <p:nvSpPr>
          <p:cNvPr id="4" name="文字預留位置 3"/>
          <p:cNvSpPr>
            <a:spLocks noGrp="1"/>
          </p:cNvSpPr>
          <p:nvPr>
            <p:ph type="body" sz="half" idx="2"/>
          </p:nvPr>
        </p:nvSpPr>
        <p:spPr>
          <a:xfrm>
            <a:off x="7492891" y="3555521"/>
            <a:ext cx="3840480" cy="2168517"/>
          </a:xfrm>
        </p:spPr>
        <p:txBody>
          <a:bodyPr rtlCol="0">
            <a:normAutofit/>
          </a:bodyPr>
          <a:lstStyle>
            <a:lvl1pPr marL="0" indent="0" algn="l" rtl="0">
              <a:buNone/>
              <a:defRPr sz="1800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  <a:lvl2pPr marL="457200" indent="0" algn="l" rtl="0">
              <a:buNone/>
              <a:defRPr sz="1400"/>
            </a:lvl2pPr>
            <a:lvl3pPr marL="914400" indent="0" algn="l" rtl="0">
              <a:buNone/>
              <a:defRPr sz="1200"/>
            </a:lvl3pPr>
            <a:lvl4pPr marL="1371600" indent="0" algn="l" rtl="0">
              <a:buNone/>
              <a:defRPr sz="1000"/>
            </a:lvl4pPr>
            <a:lvl5pPr marL="1828800" indent="0" algn="l" rtl="0">
              <a:buNone/>
              <a:defRPr sz="1000"/>
            </a:lvl5pPr>
            <a:lvl6pPr marL="2286000" indent="0" algn="l" rtl="0">
              <a:buNone/>
              <a:defRPr sz="1000"/>
            </a:lvl6pPr>
            <a:lvl7pPr marL="2743200" indent="0" algn="l" rtl="0">
              <a:buNone/>
              <a:defRPr sz="1000"/>
            </a:lvl7pPr>
            <a:lvl8pPr marL="3200400" indent="0" algn="l" rtl="0">
              <a:buNone/>
              <a:defRPr sz="1000"/>
            </a:lvl8pPr>
            <a:lvl9pPr marL="3657600" indent="0" algn="l" rtl="0">
              <a:buNone/>
              <a:defRPr sz="1000"/>
            </a:lvl9pPr>
          </a:lstStyle>
          <a:p>
            <a:pPr lvl="0" rtl="0"/>
            <a:r>
              <a:rPr lang="zh-TW" altLang="en-US" smtClean="0"/>
              <a:t>編輯母片文字樣式</a:t>
            </a:r>
          </a:p>
        </p:txBody>
      </p:sp>
      <p:sp>
        <p:nvSpPr>
          <p:cNvPr id="7" name="投影片編號預留位置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fld id="{022B156B-59AE-415F-B24B-8756D48BB977}" type="slidenum">
              <a:rPr lang="en-US" altLang="zh-TW" smtClean="0"/>
              <a:pPr/>
              <a:t>‹#›</a:t>
            </a:fld>
            <a:endParaRPr lang="zh-TW" altLang="en-US" dirty="0"/>
          </a:p>
        </p:txBody>
      </p:sp>
      <p:sp>
        <p:nvSpPr>
          <p:cNvPr id="6" name="頁尾預留位置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r>
              <a:rPr lang="zh-TW" altLang="en-US" smtClean="0"/>
              <a:t>資料來源：臺北市立動物園</a:t>
            </a:r>
            <a:endParaRPr lang="zh-TW" altLang="en-US" dirty="0"/>
          </a:p>
        </p:txBody>
      </p:sp>
      <p:sp>
        <p:nvSpPr>
          <p:cNvPr id="22" name="日期預留位置 3"/>
          <p:cNvSpPr>
            <a:spLocks noGrp="1"/>
          </p:cNvSpPr>
          <p:nvPr>
            <p:ph type="dt" sz="half" idx="13"/>
          </p:nvPr>
        </p:nvSpPr>
        <p:spPr>
          <a:xfrm>
            <a:off x="8075611" y="6019801"/>
            <a:ext cx="139626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0">
              <a:defRPr sz="11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fld id="{9AF2FABE-43F9-41E4-8629-48BA3A7AC0F5}" type="datetime1">
              <a:rPr lang="zh-TW" altLang="en-US" smtClean="0"/>
              <a:t>2018/7/19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659575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直排文字預留位置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zh-TW" altLang="en-US" smtClean="0"/>
              <a:t>編輯母片文字樣式</a:t>
            </a:r>
          </a:p>
          <a:p>
            <a:pPr lvl="1" rtl="0"/>
            <a:r>
              <a:rPr lang="zh-TW" altLang="en-US" smtClean="0"/>
              <a:t>第二層</a:t>
            </a:r>
          </a:p>
          <a:p>
            <a:pPr lvl="2" rtl="0"/>
            <a:r>
              <a:rPr lang="zh-TW" altLang="en-US" smtClean="0"/>
              <a:t>第三層</a:t>
            </a:r>
          </a:p>
          <a:p>
            <a:pPr lvl="3" rtl="0"/>
            <a:r>
              <a:rPr lang="zh-TW" altLang="en-US" smtClean="0"/>
              <a:t>第四層</a:t>
            </a:r>
          </a:p>
          <a:p>
            <a:pPr lvl="4" rtl="0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6" name="投影片編號預留位置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22B156B-59AE-415F-B24B-8756D48BB977}" type="slidenum">
              <a:rPr lang="en-US" altLang="zh-TW" smtClean="0"/>
              <a:t>‹#›</a:t>
            </a:fld>
            <a:endParaRPr lang="zh-TW" altLang="en-US" dirty="0"/>
          </a:p>
        </p:txBody>
      </p:sp>
      <p:sp>
        <p:nvSpPr>
          <p:cNvPr id="5" name="頁尾預留位置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zh-TW" altLang="en-US" smtClean="0"/>
              <a:t>資料來源：臺北市立動物園</a:t>
            </a:r>
            <a:endParaRPr lang="zh-TW" altLang="en-US" dirty="0"/>
          </a:p>
        </p:txBody>
      </p:sp>
      <p:sp>
        <p:nvSpPr>
          <p:cNvPr id="7" name="日期預留位置 3"/>
          <p:cNvSpPr>
            <a:spLocks noGrp="1"/>
          </p:cNvSpPr>
          <p:nvPr>
            <p:ph type="dt" sz="half" idx="2"/>
          </p:nvPr>
        </p:nvSpPr>
        <p:spPr>
          <a:xfrm>
            <a:off x="8075611" y="6019801"/>
            <a:ext cx="139626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0">
              <a:defRPr sz="11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fld id="{4C7E9B22-7BB7-4BB2-B85E-D6CD1D80E14C}" type="datetime1">
              <a:rPr lang="zh-TW" altLang="en-US" smtClean="0"/>
              <a:t>2018/7/19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447936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9624268" y="304800"/>
            <a:ext cx="1729531" cy="5676900"/>
          </a:xfrm>
        </p:spPr>
        <p:txBody>
          <a:bodyPr vert="eaVert" rtlCol="0"/>
          <a:lstStyle/>
          <a:p>
            <a:pPr rtl="0"/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直排文字預留位置 2"/>
          <p:cNvSpPr>
            <a:spLocks noGrp="1"/>
          </p:cNvSpPr>
          <p:nvPr>
            <p:ph type="body" orient="vert" idx="1"/>
          </p:nvPr>
        </p:nvSpPr>
        <p:spPr>
          <a:xfrm>
            <a:off x="838199" y="304800"/>
            <a:ext cx="8633671" cy="5676900"/>
          </a:xfrm>
        </p:spPr>
        <p:txBody>
          <a:bodyPr vert="eaVert" rtlCol="0"/>
          <a:lstStyle/>
          <a:p>
            <a:pPr lvl="0" rtl="0"/>
            <a:r>
              <a:rPr lang="zh-TW" altLang="en-US" smtClean="0"/>
              <a:t>編輯母片文字樣式</a:t>
            </a:r>
          </a:p>
          <a:p>
            <a:pPr lvl="1" rtl="0"/>
            <a:r>
              <a:rPr lang="zh-TW" altLang="en-US" smtClean="0"/>
              <a:t>第二層</a:t>
            </a:r>
          </a:p>
          <a:p>
            <a:pPr lvl="2" rtl="0"/>
            <a:r>
              <a:rPr lang="zh-TW" altLang="en-US" smtClean="0"/>
              <a:t>第三層</a:t>
            </a:r>
          </a:p>
          <a:p>
            <a:pPr lvl="3" rtl="0"/>
            <a:r>
              <a:rPr lang="zh-TW" altLang="en-US" smtClean="0"/>
              <a:t>第四層</a:t>
            </a:r>
          </a:p>
          <a:p>
            <a:pPr lvl="4" rtl="0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6" name="投影片編號預留位置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22B156B-59AE-415F-B24B-8756D48BB977}" type="slidenum">
              <a:rPr lang="en-US" altLang="zh-TW" smtClean="0"/>
              <a:t>‹#›</a:t>
            </a:fld>
            <a:endParaRPr lang="zh-TW" altLang="en-US" dirty="0"/>
          </a:p>
        </p:txBody>
      </p:sp>
      <p:sp>
        <p:nvSpPr>
          <p:cNvPr id="5" name="頁尾預留位置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zh-TW" altLang="en-US" smtClean="0"/>
              <a:t>資料來源：臺北市立動物園</a:t>
            </a:r>
            <a:endParaRPr lang="zh-TW" altLang="en-US" dirty="0"/>
          </a:p>
        </p:txBody>
      </p:sp>
      <p:sp>
        <p:nvSpPr>
          <p:cNvPr id="7" name="日期預留位置 3"/>
          <p:cNvSpPr>
            <a:spLocks noGrp="1"/>
          </p:cNvSpPr>
          <p:nvPr>
            <p:ph type="dt" sz="half" idx="2"/>
          </p:nvPr>
        </p:nvSpPr>
        <p:spPr>
          <a:xfrm>
            <a:off x="8075611" y="6019801"/>
            <a:ext cx="139626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0">
              <a:defRPr sz="11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fld id="{71D061B9-88A6-4C60-AA53-5B7E66019F76}" type="datetime1">
              <a:rPr lang="zh-TW" altLang="en-US" smtClean="0"/>
              <a:t>2018/7/19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205803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預留位置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zh-TW" altLang="en-US" smtClean="0"/>
              <a:t>編輯母片文字樣式</a:t>
            </a:r>
          </a:p>
          <a:p>
            <a:pPr lvl="1" rtl="0"/>
            <a:r>
              <a:rPr lang="zh-TW" altLang="en-US" smtClean="0"/>
              <a:t>第二層</a:t>
            </a:r>
          </a:p>
          <a:p>
            <a:pPr lvl="2" rtl="0"/>
            <a:r>
              <a:rPr lang="zh-TW" altLang="en-US" smtClean="0"/>
              <a:t>第三層</a:t>
            </a:r>
          </a:p>
          <a:p>
            <a:pPr lvl="3" rtl="0"/>
            <a:r>
              <a:rPr lang="zh-TW" altLang="en-US" smtClean="0"/>
              <a:t>第四層</a:t>
            </a:r>
          </a:p>
          <a:p>
            <a:pPr lvl="4" rtl="0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6" name="投影片編號預留位置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22B156B-59AE-415F-B24B-8756D48BB977}" type="slidenum">
              <a:rPr lang="en-US" altLang="zh-TW"/>
              <a:t>‹#›</a:t>
            </a:fld>
            <a:endParaRPr lang="zh-TW" altLang="en-US" dirty="0"/>
          </a:p>
        </p:txBody>
      </p:sp>
      <p:sp>
        <p:nvSpPr>
          <p:cNvPr id="5" name="頁尾預留位置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zh-TW" altLang="en-US" smtClean="0"/>
              <a:t>資料來源：臺北市立動物園</a:t>
            </a:r>
            <a:endParaRPr lang="zh-TW" altLang="en-US" dirty="0"/>
          </a:p>
        </p:txBody>
      </p:sp>
      <p:sp>
        <p:nvSpPr>
          <p:cNvPr id="7" name="日期預留位置 3"/>
          <p:cNvSpPr>
            <a:spLocks noGrp="1"/>
          </p:cNvSpPr>
          <p:nvPr>
            <p:ph type="dt" sz="half" idx="2"/>
          </p:nvPr>
        </p:nvSpPr>
        <p:spPr>
          <a:xfrm>
            <a:off x="8075611" y="6019801"/>
            <a:ext cx="139626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0">
              <a:defRPr sz="11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fld id="{B379557E-B099-4A32-82DE-9FF33E059FE9}" type="datetime1">
              <a:rPr lang="zh-TW" altLang="en-US" smtClean="0"/>
              <a:t>2018/7/19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39630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 hasCustomPrompt="1"/>
          </p:nvPr>
        </p:nvSpPr>
        <p:spPr>
          <a:xfrm>
            <a:off x="4265613" y="1828800"/>
            <a:ext cx="6858002" cy="1828800"/>
          </a:xfrm>
        </p:spPr>
        <p:txBody>
          <a:bodyPr rtlCol="0" anchor="b">
            <a:normAutofit/>
          </a:bodyPr>
          <a:lstStyle>
            <a:lvl1pPr algn="l" rtl="0">
              <a:defRPr sz="4400"/>
            </a:lvl1pPr>
          </a:lstStyle>
          <a:p>
            <a:pPr rtl="0"/>
            <a:r>
              <a:rPr lang="zh-TW" altLang="en-US" dirty="0"/>
              <a:t>按一下以編輯母片</a:t>
            </a:r>
            <a:r>
              <a:rPr lang="zh-TW" altLang="en-US" dirty="0" smtClean="0"/>
              <a:t>標題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zh-TW" altLang="en-US" dirty="0" smtClean="0"/>
              <a:t>樣式</a:t>
            </a:r>
            <a:endParaRPr lang="zh-TW" altLang="en-US" dirty="0"/>
          </a:p>
        </p:txBody>
      </p:sp>
      <p:sp>
        <p:nvSpPr>
          <p:cNvPr id="3" name="文字預留位置 2"/>
          <p:cNvSpPr>
            <a:spLocks noGrp="1"/>
          </p:cNvSpPr>
          <p:nvPr>
            <p:ph type="body" idx="1"/>
          </p:nvPr>
        </p:nvSpPr>
        <p:spPr>
          <a:xfrm>
            <a:off x="4265610" y="3733800"/>
            <a:ext cx="6858002" cy="914400"/>
          </a:xfrm>
        </p:spPr>
        <p:txBody>
          <a:bodyPr rtlCol="0"/>
          <a:lstStyle>
            <a:lvl1pPr marL="0" indent="0" algn="l" rtl="0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 algn="l" rtl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l" rtl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zh-TW" altLang="en-US" smtClean="0"/>
              <a:t>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1229257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預留位置 2"/>
          <p:cNvSpPr>
            <a:spLocks noGrp="1"/>
          </p:cNvSpPr>
          <p:nvPr>
            <p:ph sz="half" idx="1"/>
          </p:nvPr>
        </p:nvSpPr>
        <p:spPr>
          <a:xfrm>
            <a:off x="1065212" y="1825625"/>
            <a:ext cx="4954588" cy="4187952"/>
          </a:xfrm>
        </p:spPr>
        <p:txBody>
          <a:bodyPr rtlCol="0"/>
          <a:lstStyle/>
          <a:p>
            <a:pPr lvl="0" rtl="0"/>
            <a:r>
              <a:rPr lang="zh-TW" altLang="en-US" smtClean="0"/>
              <a:t>編輯母片文字樣式</a:t>
            </a:r>
          </a:p>
          <a:p>
            <a:pPr lvl="1" rtl="0"/>
            <a:r>
              <a:rPr lang="zh-TW" altLang="en-US" smtClean="0"/>
              <a:t>第二層</a:t>
            </a:r>
          </a:p>
          <a:p>
            <a:pPr lvl="2" rtl="0"/>
            <a:r>
              <a:rPr lang="zh-TW" altLang="en-US" smtClean="0"/>
              <a:t>第三層</a:t>
            </a:r>
          </a:p>
          <a:p>
            <a:pPr lvl="3" rtl="0"/>
            <a:r>
              <a:rPr lang="zh-TW" altLang="en-US" smtClean="0"/>
              <a:t>第四層</a:t>
            </a:r>
          </a:p>
          <a:p>
            <a:pPr lvl="4" rtl="0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4" name="內容預留位置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4951414" cy="4187952"/>
          </a:xfrm>
        </p:spPr>
        <p:txBody>
          <a:bodyPr rtlCol="0"/>
          <a:lstStyle/>
          <a:p>
            <a:pPr lvl="0" rtl="0"/>
            <a:r>
              <a:rPr lang="zh-TW" altLang="en-US" smtClean="0"/>
              <a:t>編輯母片文字樣式</a:t>
            </a:r>
          </a:p>
          <a:p>
            <a:pPr lvl="1" rtl="0"/>
            <a:r>
              <a:rPr lang="zh-TW" altLang="en-US" smtClean="0"/>
              <a:t>第二層</a:t>
            </a:r>
          </a:p>
          <a:p>
            <a:pPr lvl="2" rtl="0"/>
            <a:r>
              <a:rPr lang="zh-TW" altLang="en-US" smtClean="0"/>
              <a:t>第三層</a:t>
            </a:r>
          </a:p>
          <a:p>
            <a:pPr lvl="3" rtl="0"/>
            <a:r>
              <a:rPr lang="zh-TW" altLang="en-US" smtClean="0"/>
              <a:t>第四層</a:t>
            </a:r>
          </a:p>
          <a:p>
            <a:pPr lvl="4" rtl="0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7" name="投影片編號預留位置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22B156B-59AE-415F-B24B-8756D48BB977}" type="slidenum">
              <a:rPr lang="en-US" altLang="zh-TW" smtClean="0"/>
              <a:t>‹#›</a:t>
            </a:fld>
            <a:endParaRPr lang="zh-TW" altLang="en-US" dirty="0"/>
          </a:p>
        </p:txBody>
      </p:sp>
      <p:sp>
        <p:nvSpPr>
          <p:cNvPr id="6" name="頁尾預留位置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zh-TW" altLang="en-US" smtClean="0"/>
              <a:t>資料來源：臺北市立動物園</a:t>
            </a:r>
            <a:endParaRPr lang="zh-TW" altLang="en-US" dirty="0"/>
          </a:p>
        </p:txBody>
      </p:sp>
      <p:sp>
        <p:nvSpPr>
          <p:cNvPr id="8" name="日期預留位置 3"/>
          <p:cNvSpPr>
            <a:spLocks noGrp="1"/>
          </p:cNvSpPr>
          <p:nvPr>
            <p:ph type="dt" sz="half" idx="13"/>
          </p:nvPr>
        </p:nvSpPr>
        <p:spPr>
          <a:xfrm>
            <a:off x="8075611" y="6019801"/>
            <a:ext cx="139626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0">
              <a:defRPr sz="11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fld id="{DE55627C-8399-465A-9AB2-04277ED92ABF}" type="datetime1">
              <a:rPr lang="zh-TW" altLang="en-US" smtClean="0"/>
              <a:t>2018/7/19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972755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預留位置 2"/>
          <p:cNvSpPr>
            <a:spLocks noGrp="1"/>
          </p:cNvSpPr>
          <p:nvPr>
            <p:ph type="body" idx="1"/>
          </p:nvPr>
        </p:nvSpPr>
        <p:spPr>
          <a:xfrm>
            <a:off x="1069848" y="1681163"/>
            <a:ext cx="4956048" cy="823912"/>
          </a:xfrm>
        </p:spPr>
        <p:txBody>
          <a:bodyPr rtlCol="0" anchor="b"/>
          <a:lstStyle>
            <a:lvl1pPr marL="0" indent="0" algn="l" rtl="0">
              <a:spcBef>
                <a:spcPts val="0"/>
              </a:spcBef>
              <a:buNone/>
              <a:defRPr sz="2400" b="1"/>
            </a:lvl1pPr>
            <a:lvl2pPr marL="457200" indent="0" algn="l" rtl="0">
              <a:buNone/>
              <a:defRPr sz="2000" b="1"/>
            </a:lvl2pPr>
            <a:lvl3pPr marL="914400" indent="0" algn="l" rtl="0">
              <a:buNone/>
              <a:defRPr sz="1800" b="1"/>
            </a:lvl3pPr>
            <a:lvl4pPr marL="1371600" indent="0" algn="l" rtl="0">
              <a:buNone/>
              <a:defRPr sz="1600" b="1"/>
            </a:lvl4pPr>
            <a:lvl5pPr marL="1828800" indent="0" algn="l" rtl="0">
              <a:buNone/>
              <a:defRPr sz="1600" b="1"/>
            </a:lvl5pPr>
            <a:lvl6pPr marL="2286000" indent="0" algn="l" rtl="0">
              <a:buNone/>
              <a:defRPr sz="1600" b="1"/>
            </a:lvl6pPr>
            <a:lvl7pPr marL="2743200" indent="0" algn="l" rtl="0">
              <a:buNone/>
              <a:defRPr sz="1600" b="1"/>
            </a:lvl7pPr>
            <a:lvl8pPr marL="3200400" indent="0" algn="l" rtl="0">
              <a:buNone/>
              <a:defRPr sz="1600" b="1"/>
            </a:lvl8pPr>
            <a:lvl9pPr marL="3657600" indent="0" algn="l" rtl="0">
              <a:buNone/>
              <a:defRPr sz="1600" b="1"/>
            </a:lvl9pPr>
          </a:lstStyle>
          <a:p>
            <a:pPr lvl="0" rtl="0"/>
            <a:r>
              <a:rPr lang="zh-TW" altLang="en-US" smtClean="0"/>
              <a:t>編輯母片文字樣式</a:t>
            </a:r>
          </a:p>
        </p:txBody>
      </p:sp>
      <p:sp>
        <p:nvSpPr>
          <p:cNvPr id="4" name="內容預留位置 3"/>
          <p:cNvSpPr>
            <a:spLocks noGrp="1"/>
          </p:cNvSpPr>
          <p:nvPr>
            <p:ph sz="half" idx="2"/>
          </p:nvPr>
        </p:nvSpPr>
        <p:spPr>
          <a:xfrm>
            <a:off x="1069848" y="2505075"/>
            <a:ext cx="4956048" cy="3476625"/>
          </a:xfrm>
        </p:spPr>
        <p:txBody>
          <a:bodyPr rtlCol="0"/>
          <a:lstStyle/>
          <a:p>
            <a:pPr lvl="0" rtl="0"/>
            <a:r>
              <a:rPr lang="zh-TW" altLang="en-US" smtClean="0"/>
              <a:t>編輯母片文字樣式</a:t>
            </a:r>
          </a:p>
          <a:p>
            <a:pPr lvl="1" rtl="0"/>
            <a:r>
              <a:rPr lang="zh-TW" altLang="en-US" smtClean="0"/>
              <a:t>第二層</a:t>
            </a:r>
          </a:p>
          <a:p>
            <a:pPr lvl="2" rtl="0"/>
            <a:r>
              <a:rPr lang="zh-TW" altLang="en-US" smtClean="0"/>
              <a:t>第三層</a:t>
            </a:r>
          </a:p>
          <a:p>
            <a:pPr lvl="3" rtl="0"/>
            <a:r>
              <a:rPr lang="zh-TW" altLang="en-US" smtClean="0"/>
              <a:t>第四層</a:t>
            </a:r>
          </a:p>
          <a:p>
            <a:pPr lvl="4" rtl="0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5" name="文字預留位置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4956048" cy="823912"/>
          </a:xfrm>
        </p:spPr>
        <p:txBody>
          <a:bodyPr rtlCol="0" anchor="b"/>
          <a:lstStyle>
            <a:lvl1pPr marL="0" indent="0" algn="l" rtl="0">
              <a:spcBef>
                <a:spcPts val="0"/>
              </a:spcBef>
              <a:buNone/>
              <a:defRPr sz="2400" b="1"/>
            </a:lvl1pPr>
            <a:lvl2pPr marL="457200" indent="0" algn="l" rtl="0">
              <a:buNone/>
              <a:defRPr sz="2000" b="1"/>
            </a:lvl2pPr>
            <a:lvl3pPr marL="914400" indent="0" algn="l" rtl="0">
              <a:buNone/>
              <a:defRPr sz="1800" b="1"/>
            </a:lvl3pPr>
            <a:lvl4pPr marL="1371600" indent="0" algn="l" rtl="0">
              <a:buNone/>
              <a:defRPr sz="1600" b="1"/>
            </a:lvl4pPr>
            <a:lvl5pPr marL="1828800" indent="0" algn="l" rtl="0">
              <a:buNone/>
              <a:defRPr sz="1600" b="1"/>
            </a:lvl5pPr>
            <a:lvl6pPr marL="2286000" indent="0" algn="l" rtl="0">
              <a:buNone/>
              <a:defRPr sz="1600" b="1"/>
            </a:lvl6pPr>
            <a:lvl7pPr marL="2743200" indent="0" algn="l" rtl="0">
              <a:buNone/>
              <a:defRPr sz="1600" b="1"/>
            </a:lvl7pPr>
            <a:lvl8pPr marL="3200400" indent="0" algn="l" rtl="0">
              <a:buNone/>
              <a:defRPr sz="1600" b="1"/>
            </a:lvl8pPr>
            <a:lvl9pPr marL="3657600" indent="0" algn="l" rtl="0">
              <a:buNone/>
              <a:defRPr sz="1600" b="1"/>
            </a:lvl9pPr>
          </a:lstStyle>
          <a:p>
            <a:pPr lvl="0" rtl="0"/>
            <a:r>
              <a:rPr lang="zh-TW" altLang="en-US" smtClean="0"/>
              <a:t>編輯母片文字樣式</a:t>
            </a:r>
          </a:p>
        </p:txBody>
      </p:sp>
      <p:sp>
        <p:nvSpPr>
          <p:cNvPr id="6" name="內容預留位置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4956048" cy="3476625"/>
          </a:xfrm>
        </p:spPr>
        <p:txBody>
          <a:bodyPr rtlCol="0"/>
          <a:lstStyle/>
          <a:p>
            <a:pPr lvl="0" rtl="0"/>
            <a:r>
              <a:rPr lang="zh-TW" altLang="en-US" smtClean="0"/>
              <a:t>編輯母片文字樣式</a:t>
            </a:r>
          </a:p>
          <a:p>
            <a:pPr lvl="1" rtl="0"/>
            <a:r>
              <a:rPr lang="zh-TW" altLang="en-US" smtClean="0"/>
              <a:t>第二層</a:t>
            </a:r>
          </a:p>
          <a:p>
            <a:pPr lvl="2" rtl="0"/>
            <a:r>
              <a:rPr lang="zh-TW" altLang="en-US" smtClean="0"/>
              <a:t>第三層</a:t>
            </a:r>
          </a:p>
          <a:p>
            <a:pPr lvl="3" rtl="0"/>
            <a:r>
              <a:rPr lang="zh-TW" altLang="en-US" smtClean="0"/>
              <a:t>第四層</a:t>
            </a:r>
          </a:p>
          <a:p>
            <a:pPr lvl="4" rtl="0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9" name="投影片編號預留位置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22B156B-59AE-415F-B24B-8756D48BB977}" type="slidenum">
              <a:rPr lang="en-US" altLang="zh-TW" smtClean="0"/>
              <a:t>‹#›</a:t>
            </a:fld>
            <a:endParaRPr lang="zh-TW" altLang="en-US" dirty="0"/>
          </a:p>
        </p:txBody>
      </p:sp>
      <p:sp>
        <p:nvSpPr>
          <p:cNvPr id="8" name="頁尾預留位置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zh-TW" altLang="en-US" smtClean="0"/>
              <a:t>資料來源：臺北市立動物園</a:t>
            </a:r>
            <a:endParaRPr lang="zh-TW" altLang="en-US" dirty="0"/>
          </a:p>
        </p:txBody>
      </p:sp>
      <p:sp>
        <p:nvSpPr>
          <p:cNvPr id="10" name="日期預留位置 3"/>
          <p:cNvSpPr>
            <a:spLocks noGrp="1"/>
          </p:cNvSpPr>
          <p:nvPr>
            <p:ph type="dt" sz="half" idx="13"/>
          </p:nvPr>
        </p:nvSpPr>
        <p:spPr>
          <a:xfrm>
            <a:off x="8075611" y="6019801"/>
            <a:ext cx="139626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0">
              <a:defRPr sz="11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fld id="{5BB1951A-C365-4238-947E-583249D7D813}" type="datetime1">
              <a:rPr lang="zh-TW" altLang="en-US" smtClean="0"/>
              <a:t>2018/7/19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318571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5" name="投影片編號預留位置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22B156B-59AE-415F-B24B-8756D48BB977}" type="slidenum">
              <a:rPr lang="en-US" altLang="zh-TW" smtClean="0"/>
              <a:t>‹#›</a:t>
            </a:fld>
            <a:endParaRPr lang="zh-TW" altLang="en-US" dirty="0"/>
          </a:p>
        </p:txBody>
      </p:sp>
      <p:sp>
        <p:nvSpPr>
          <p:cNvPr id="4" name="頁尾預留位置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zh-TW" altLang="en-US" smtClean="0"/>
              <a:t>資料來源：臺北市立動物園</a:t>
            </a:r>
            <a:endParaRPr lang="zh-TW" altLang="en-US" dirty="0"/>
          </a:p>
        </p:txBody>
      </p:sp>
      <p:sp>
        <p:nvSpPr>
          <p:cNvPr id="6" name="日期預留位置 3"/>
          <p:cNvSpPr>
            <a:spLocks noGrp="1"/>
          </p:cNvSpPr>
          <p:nvPr>
            <p:ph type="dt" sz="half" idx="2"/>
          </p:nvPr>
        </p:nvSpPr>
        <p:spPr>
          <a:xfrm>
            <a:off x="8075611" y="6019801"/>
            <a:ext cx="139626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0">
              <a:defRPr sz="11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fld id="{FF4689F0-AE80-4408-842F-21A2DF1283D6}" type="datetime1">
              <a:rPr lang="zh-TW" altLang="en-US" smtClean="0"/>
              <a:t>2018/7/19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512816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預留位置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22B156B-59AE-415F-B24B-8756D48BB977}" type="slidenum">
              <a:rPr lang="en-US" altLang="zh-TW" smtClean="0"/>
              <a:t>‹#›</a:t>
            </a:fld>
            <a:endParaRPr lang="zh-TW" altLang="en-US" dirty="0"/>
          </a:p>
        </p:txBody>
      </p:sp>
      <p:sp>
        <p:nvSpPr>
          <p:cNvPr id="3" name="頁尾預留位置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zh-TW" altLang="en-US" smtClean="0"/>
              <a:t>資料來源：臺北市立動物園</a:t>
            </a:r>
            <a:endParaRPr lang="zh-TW" altLang="en-US" dirty="0"/>
          </a:p>
        </p:txBody>
      </p:sp>
      <p:sp>
        <p:nvSpPr>
          <p:cNvPr id="5" name="日期預留位置 3"/>
          <p:cNvSpPr>
            <a:spLocks noGrp="1"/>
          </p:cNvSpPr>
          <p:nvPr>
            <p:ph type="dt" sz="half" idx="2"/>
          </p:nvPr>
        </p:nvSpPr>
        <p:spPr>
          <a:xfrm>
            <a:off x="8075611" y="6019801"/>
            <a:ext cx="139626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0">
              <a:defRPr sz="11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fld id="{ACFFBA9E-FE30-4A7D-9BA1-450103520128}" type="datetime1">
              <a:rPr lang="zh-TW" altLang="en-US" smtClean="0"/>
              <a:t>2018/7/19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847874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含標題的兩張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065212" y="304799"/>
            <a:ext cx="10058402" cy="1216152"/>
          </a:xfrm>
        </p:spPr>
        <p:txBody>
          <a:bodyPr rtlCol="0"/>
          <a:lstStyle>
            <a:lvl1pPr algn="l" rtl="0"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pPr rtl="0"/>
            <a:r>
              <a:rPr lang="zh-TW" altLang="en-US" noProof="0" smtClean="0"/>
              <a:t>按一下以編輯母片標題樣式</a:t>
            </a:r>
            <a:endParaRPr lang="zh-TW" altLang="en-US" noProof="0" dirty="0"/>
          </a:p>
        </p:txBody>
      </p:sp>
      <p:grpSp>
        <p:nvGrpSpPr>
          <p:cNvPr id="9" name="群組 8"/>
          <p:cNvGrpSpPr/>
          <p:nvPr/>
        </p:nvGrpSpPr>
        <p:grpSpPr>
          <a:xfrm>
            <a:off x="1052422" y="1733550"/>
            <a:ext cx="4360503" cy="30500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10" name="手繪多邊形​​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noProof="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11" name="手繪多邊形​​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noProof="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12" name="手繪多邊形​​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noProof="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13" name="手繪多邊形​​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noProof="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14" name="手繪多邊形​​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noProof="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15" name="手繪多邊形​​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noProof="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16" name="手繪多邊形​​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noProof="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17" name="手繪多邊形​​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noProof="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18" name="手繪多邊形​​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noProof="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19" name="手繪多邊形​​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noProof="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20" name="手繪多邊形​​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noProof="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21" name="手繪多邊形​​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noProof="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sp>
        <p:nvSpPr>
          <p:cNvPr id="36" name="圖片預留位置 33" descr="要新增影像的空白預留位置。按一下預留位置，然後選取您想要新增的影像。"/>
          <p:cNvSpPr>
            <a:spLocks noGrp="1" noChangeAspect="1"/>
          </p:cNvSpPr>
          <p:nvPr>
            <p:ph type="pic" sz="quarter" idx="17"/>
          </p:nvPr>
        </p:nvSpPr>
        <p:spPr>
          <a:xfrm>
            <a:off x="1265028" y="1900210"/>
            <a:ext cx="3935536" cy="2571736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/>
          <a:lstStyle>
            <a:lvl1pPr marL="0" indent="0" algn="ctr" rtl="0">
              <a:buNone/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pPr rtl="0"/>
            <a:r>
              <a:rPr lang="zh-TW" altLang="en-US" noProof="0" smtClean="0"/>
              <a:t>按一下圖示以新增圖片</a:t>
            </a:r>
            <a:endParaRPr lang="zh-TW" altLang="en-US" noProof="0" dirty="0"/>
          </a:p>
        </p:txBody>
      </p:sp>
      <p:sp>
        <p:nvSpPr>
          <p:cNvPr id="39" name="文字預留位置 3"/>
          <p:cNvSpPr>
            <a:spLocks noGrp="1"/>
          </p:cNvSpPr>
          <p:nvPr>
            <p:ph type="body" sz="half" idx="2"/>
          </p:nvPr>
        </p:nvSpPr>
        <p:spPr>
          <a:xfrm>
            <a:off x="1052423" y="4935990"/>
            <a:ext cx="4368980" cy="100761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1600"/>
              </a:spcBef>
              <a:buNone/>
              <a:defRPr sz="1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  <a:lvl2pPr marL="457200" indent="0" algn="l" rtl="0">
              <a:buNone/>
              <a:defRPr sz="1400"/>
            </a:lvl2pPr>
            <a:lvl3pPr marL="914400" indent="0" algn="l" rtl="0">
              <a:buNone/>
              <a:defRPr sz="1200"/>
            </a:lvl3pPr>
            <a:lvl4pPr marL="1371600" indent="0" algn="l" rtl="0">
              <a:buNone/>
              <a:defRPr sz="1000"/>
            </a:lvl4pPr>
            <a:lvl5pPr marL="1828800" indent="0" algn="l" rtl="0">
              <a:buNone/>
              <a:defRPr sz="1000"/>
            </a:lvl5pPr>
            <a:lvl6pPr marL="2286000" indent="0" algn="l" rtl="0">
              <a:buNone/>
              <a:defRPr sz="1000"/>
            </a:lvl6pPr>
            <a:lvl7pPr marL="2743200" indent="0" algn="l" rtl="0">
              <a:buNone/>
              <a:defRPr sz="1000"/>
            </a:lvl7pPr>
            <a:lvl8pPr marL="3200400" indent="0" algn="l" rtl="0">
              <a:buNone/>
              <a:defRPr sz="1000"/>
            </a:lvl8pPr>
            <a:lvl9pPr marL="3657600" indent="0" algn="l" rtl="0">
              <a:buNone/>
              <a:defRPr sz="1000"/>
            </a:lvl9pPr>
          </a:lstStyle>
          <a:p>
            <a:pPr lvl="0" rtl="0"/>
            <a:r>
              <a:rPr lang="zh-TW" altLang="en-US" noProof="0" smtClean="0"/>
              <a:t>編輯母片文字樣式</a:t>
            </a:r>
          </a:p>
        </p:txBody>
      </p:sp>
      <p:grpSp>
        <p:nvGrpSpPr>
          <p:cNvPr id="22" name="群組 21"/>
          <p:cNvGrpSpPr/>
          <p:nvPr/>
        </p:nvGrpSpPr>
        <p:grpSpPr>
          <a:xfrm>
            <a:off x="6763111" y="1733550"/>
            <a:ext cx="4360503" cy="30500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23" name="手繪多邊形​​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noProof="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24" name="手繪多邊形​​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noProof="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25" name="手繪多邊形​​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noProof="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26" name="手繪多邊形​​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noProof="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27" name="手繪多邊形​​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noProof="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28" name="手繪多邊形​​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noProof="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29" name="手繪多邊形​​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noProof="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30" name="手繪多邊形​​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noProof="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31" name="手繪多邊形​​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noProof="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32" name="手繪多邊形​​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noProof="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33" name="手繪多邊形​​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noProof="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34" name="手繪多邊形​​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noProof="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sp>
        <p:nvSpPr>
          <p:cNvPr id="37" name="圖片預留位置 33" descr="要新增影像的空白預留位置。按一下預留位置，然後選取您想要新增的影像。"/>
          <p:cNvSpPr>
            <a:spLocks noGrp="1" noChangeAspect="1"/>
          </p:cNvSpPr>
          <p:nvPr>
            <p:ph type="pic" sz="quarter" idx="18"/>
          </p:nvPr>
        </p:nvSpPr>
        <p:spPr>
          <a:xfrm>
            <a:off x="6975717" y="1900210"/>
            <a:ext cx="3935536" cy="2571736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/>
          <a:lstStyle>
            <a:lvl1pPr marL="0" indent="0" algn="ctr" rtl="0">
              <a:buNone/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pPr rtl="0"/>
            <a:r>
              <a:rPr lang="zh-TW" altLang="en-US" noProof="0" smtClean="0"/>
              <a:t>按一下圖示以新增圖片</a:t>
            </a:r>
            <a:endParaRPr lang="zh-TW" altLang="en-US" noProof="0" dirty="0"/>
          </a:p>
        </p:txBody>
      </p:sp>
      <p:sp>
        <p:nvSpPr>
          <p:cNvPr id="40" name="文字預留位置 3"/>
          <p:cNvSpPr>
            <a:spLocks noGrp="1"/>
          </p:cNvSpPr>
          <p:nvPr>
            <p:ph type="body" sz="half" idx="19"/>
          </p:nvPr>
        </p:nvSpPr>
        <p:spPr>
          <a:xfrm>
            <a:off x="6742908" y="4935990"/>
            <a:ext cx="4368980" cy="100761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1600"/>
              </a:spcBef>
              <a:buNone/>
              <a:defRPr sz="1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  <a:lvl2pPr marL="457200" indent="0" algn="l" rtl="0">
              <a:buNone/>
              <a:defRPr sz="1400"/>
            </a:lvl2pPr>
            <a:lvl3pPr marL="914400" indent="0" algn="l" rtl="0">
              <a:buNone/>
              <a:defRPr sz="1200"/>
            </a:lvl3pPr>
            <a:lvl4pPr marL="1371600" indent="0" algn="l" rtl="0">
              <a:buNone/>
              <a:defRPr sz="1000"/>
            </a:lvl4pPr>
            <a:lvl5pPr marL="1828800" indent="0" algn="l" rtl="0">
              <a:buNone/>
              <a:defRPr sz="1000"/>
            </a:lvl5pPr>
            <a:lvl6pPr marL="2286000" indent="0" algn="l" rtl="0">
              <a:buNone/>
              <a:defRPr sz="1000"/>
            </a:lvl6pPr>
            <a:lvl7pPr marL="2743200" indent="0" algn="l" rtl="0">
              <a:buNone/>
              <a:defRPr sz="1000"/>
            </a:lvl7pPr>
            <a:lvl8pPr marL="3200400" indent="0" algn="l" rtl="0">
              <a:buNone/>
              <a:defRPr sz="1000"/>
            </a:lvl8pPr>
            <a:lvl9pPr marL="3657600" indent="0" algn="l" rtl="0">
              <a:buNone/>
              <a:defRPr sz="1000"/>
            </a:lvl9pPr>
          </a:lstStyle>
          <a:p>
            <a:pPr lvl="0" rtl="0"/>
            <a:r>
              <a:rPr lang="zh-TW" altLang="en-US" noProof="0" smtClean="0"/>
              <a:t>編輯母片文字樣式</a:t>
            </a:r>
          </a:p>
        </p:txBody>
      </p:sp>
      <p:sp>
        <p:nvSpPr>
          <p:cNvPr id="8" name="投影片編號預留位置 7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fld id="{022B156B-59AE-415F-B24B-8756D48BB977}" type="slidenum">
              <a:rPr lang="en-US" altLang="zh-TW" noProof="0" smtClean="0"/>
              <a:pPr/>
              <a:t>‹#›</a:t>
            </a:fld>
            <a:endParaRPr lang="zh-TW" altLang="en-US" noProof="0" dirty="0"/>
          </a:p>
        </p:txBody>
      </p:sp>
      <p:sp>
        <p:nvSpPr>
          <p:cNvPr id="7" name="頁尾預留位置 6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r>
              <a:rPr lang="zh-TW" altLang="en-US" noProof="0" smtClean="0"/>
              <a:t>資料來源：臺北市立動物園</a:t>
            </a:r>
            <a:endParaRPr lang="zh-TW" altLang="en-US" noProof="0" dirty="0"/>
          </a:p>
        </p:txBody>
      </p:sp>
      <p:sp>
        <p:nvSpPr>
          <p:cNvPr id="38" name="日期預留位置 3"/>
          <p:cNvSpPr>
            <a:spLocks noGrp="1"/>
          </p:cNvSpPr>
          <p:nvPr>
            <p:ph type="dt" sz="half" idx="20"/>
          </p:nvPr>
        </p:nvSpPr>
        <p:spPr>
          <a:xfrm>
            <a:off x="8075611" y="6019801"/>
            <a:ext cx="139626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0">
              <a:defRPr sz="11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fld id="{94DC6373-98B0-4703-9530-A3051342DEEE}" type="datetime1">
              <a:rPr lang="zh-TW" altLang="en-US" smtClean="0"/>
              <a:t>2018/7/19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168274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含標題的三張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pPr rtl="0"/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grpSp>
        <p:nvGrpSpPr>
          <p:cNvPr id="52" name="群組 51"/>
          <p:cNvGrpSpPr>
            <a:grpSpLocks noChangeAspect="1"/>
          </p:cNvGrpSpPr>
          <p:nvPr/>
        </p:nvGrpSpPr>
        <p:grpSpPr>
          <a:xfrm rot="5400000">
            <a:off x="1045139" y="1678105"/>
            <a:ext cx="3123347" cy="3089730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53" name="手繪多邊形​​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54" name="手繪多邊形​​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55" name="手繪多邊形​​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56" name="手繪多邊形​​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57" name="手繪多邊形​​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58" name="手繪多邊形​​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59" name="手繪多邊形​​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60" name="手繪多邊形​​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61" name="手繪多邊形​​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62" name="手繪多邊形​​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63" name="手繪多邊形​​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64" name="手繪多邊形​​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sp>
        <p:nvSpPr>
          <p:cNvPr id="79" name="圖片預留位置 33" descr="要新增影像的空白預留位置。按一下預留位置，然後選取您想要新增的影像。"/>
          <p:cNvSpPr>
            <a:spLocks noGrp="1"/>
          </p:cNvSpPr>
          <p:nvPr>
            <p:ph type="pic" sz="quarter" idx="19"/>
          </p:nvPr>
        </p:nvSpPr>
        <p:spPr>
          <a:xfrm>
            <a:off x="1249168" y="1824285"/>
            <a:ext cx="2715289" cy="277630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/>
          <a:lstStyle>
            <a:lvl1pPr marL="0" indent="0" algn="ctr" rtl="0">
              <a:buNone/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pPr rtl="0"/>
            <a:r>
              <a:rPr lang="zh-TW" altLang="en-US" smtClean="0"/>
              <a:t>按一下圖示以新增圖片</a:t>
            </a:r>
            <a:endParaRPr lang="zh-TW" altLang="en-US" dirty="0"/>
          </a:p>
        </p:txBody>
      </p:sp>
      <p:sp>
        <p:nvSpPr>
          <p:cNvPr id="81" name="文字預留位置 3"/>
          <p:cNvSpPr>
            <a:spLocks noGrp="1"/>
          </p:cNvSpPr>
          <p:nvPr>
            <p:ph type="body" sz="half" idx="2"/>
          </p:nvPr>
        </p:nvSpPr>
        <p:spPr>
          <a:xfrm>
            <a:off x="1235212" y="4947405"/>
            <a:ext cx="2743200" cy="91440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1600"/>
              </a:spcBef>
              <a:buNone/>
              <a:defRPr sz="1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  <a:lvl2pPr marL="457200" indent="0" algn="l" rtl="0">
              <a:buNone/>
              <a:defRPr sz="1400"/>
            </a:lvl2pPr>
            <a:lvl3pPr marL="914400" indent="0" algn="l" rtl="0">
              <a:buNone/>
              <a:defRPr sz="1200"/>
            </a:lvl3pPr>
            <a:lvl4pPr marL="1371600" indent="0" algn="l" rtl="0">
              <a:buNone/>
              <a:defRPr sz="1000"/>
            </a:lvl4pPr>
            <a:lvl5pPr marL="1828800" indent="0" algn="l" rtl="0">
              <a:buNone/>
              <a:defRPr sz="1000"/>
            </a:lvl5pPr>
            <a:lvl6pPr marL="2286000" indent="0" algn="l" rtl="0">
              <a:buNone/>
              <a:defRPr sz="1000"/>
            </a:lvl6pPr>
            <a:lvl7pPr marL="2743200" indent="0" algn="l" rtl="0">
              <a:buNone/>
              <a:defRPr sz="1000"/>
            </a:lvl7pPr>
            <a:lvl8pPr marL="3200400" indent="0" algn="l" rtl="0">
              <a:buNone/>
              <a:defRPr sz="1000"/>
            </a:lvl8pPr>
            <a:lvl9pPr marL="3657600" indent="0" algn="l" rtl="0">
              <a:buNone/>
              <a:defRPr sz="1000"/>
            </a:lvl9pPr>
          </a:lstStyle>
          <a:p>
            <a:pPr lvl="0" rtl="0"/>
            <a:r>
              <a:rPr lang="zh-TW" altLang="en-US" smtClean="0"/>
              <a:t>編輯母片文字樣式</a:t>
            </a:r>
          </a:p>
        </p:txBody>
      </p:sp>
      <p:grpSp>
        <p:nvGrpSpPr>
          <p:cNvPr id="84" name="群組 83"/>
          <p:cNvGrpSpPr>
            <a:grpSpLocks noChangeAspect="1"/>
          </p:cNvGrpSpPr>
          <p:nvPr userDrawn="1"/>
        </p:nvGrpSpPr>
        <p:grpSpPr>
          <a:xfrm rot="5400000">
            <a:off x="4517135" y="1678105"/>
            <a:ext cx="3123347" cy="3089730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85" name="手繪多邊形​​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86" name="手繪多邊形​​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87" name="手繪多邊形​​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88" name="手繪多邊形​​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89" name="手繪多邊形​​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90" name="手繪多邊形​​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91" name="手繪多邊形​​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92" name="手繪多邊形​​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93" name="手繪多邊形​​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94" name="手繪多邊形​​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95" name="手繪多邊形​​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96" name="手繪多邊形​​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sp>
        <p:nvSpPr>
          <p:cNvPr id="78" name="圖片預留位置 33" descr="要新增影像的空白預留位置。按一下預留位置，然後選取您想要新增的影像。"/>
          <p:cNvSpPr>
            <a:spLocks noGrp="1"/>
          </p:cNvSpPr>
          <p:nvPr>
            <p:ph type="pic" sz="quarter" idx="18"/>
          </p:nvPr>
        </p:nvSpPr>
        <p:spPr>
          <a:xfrm>
            <a:off x="4720924" y="1824285"/>
            <a:ext cx="2715768" cy="277630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/>
          <a:lstStyle>
            <a:lvl1pPr marL="0" indent="0" algn="ctr" rtl="0">
              <a:buNone/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pPr rtl="0"/>
            <a:r>
              <a:rPr lang="zh-TW" altLang="en-US" smtClean="0"/>
              <a:t>按一下圖示以新增圖片</a:t>
            </a:r>
            <a:endParaRPr lang="zh-TW" altLang="en-US" dirty="0"/>
          </a:p>
        </p:txBody>
      </p:sp>
      <p:sp>
        <p:nvSpPr>
          <p:cNvPr id="82" name="文字預留位置 3"/>
          <p:cNvSpPr>
            <a:spLocks noGrp="1"/>
          </p:cNvSpPr>
          <p:nvPr>
            <p:ph type="body" sz="half" idx="21"/>
          </p:nvPr>
        </p:nvSpPr>
        <p:spPr>
          <a:xfrm>
            <a:off x="4707208" y="4947405"/>
            <a:ext cx="2743200" cy="91440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1600"/>
              </a:spcBef>
              <a:buNone/>
              <a:defRPr sz="1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  <a:lvl2pPr marL="457200" indent="0" algn="l" rtl="0">
              <a:buNone/>
              <a:defRPr sz="1400"/>
            </a:lvl2pPr>
            <a:lvl3pPr marL="914400" indent="0" algn="l" rtl="0">
              <a:buNone/>
              <a:defRPr sz="1200"/>
            </a:lvl3pPr>
            <a:lvl4pPr marL="1371600" indent="0" algn="l" rtl="0">
              <a:buNone/>
              <a:defRPr sz="1000"/>
            </a:lvl4pPr>
            <a:lvl5pPr marL="1828800" indent="0" algn="l" rtl="0">
              <a:buNone/>
              <a:defRPr sz="1000"/>
            </a:lvl5pPr>
            <a:lvl6pPr marL="2286000" indent="0" algn="l" rtl="0">
              <a:buNone/>
              <a:defRPr sz="1000"/>
            </a:lvl6pPr>
            <a:lvl7pPr marL="2743200" indent="0" algn="l" rtl="0">
              <a:buNone/>
              <a:defRPr sz="1000"/>
            </a:lvl7pPr>
            <a:lvl8pPr marL="3200400" indent="0" algn="l" rtl="0">
              <a:buNone/>
              <a:defRPr sz="1000"/>
            </a:lvl8pPr>
            <a:lvl9pPr marL="3657600" indent="0" algn="l" rtl="0">
              <a:buNone/>
              <a:defRPr sz="1000"/>
            </a:lvl9pPr>
          </a:lstStyle>
          <a:p>
            <a:pPr lvl="0" rtl="0"/>
            <a:r>
              <a:rPr lang="zh-TW" altLang="en-US" smtClean="0"/>
              <a:t>編輯母片文字樣式</a:t>
            </a:r>
          </a:p>
        </p:txBody>
      </p:sp>
      <p:grpSp>
        <p:nvGrpSpPr>
          <p:cNvPr id="97" name="群組 96"/>
          <p:cNvGrpSpPr>
            <a:grpSpLocks noChangeAspect="1"/>
          </p:cNvGrpSpPr>
          <p:nvPr userDrawn="1"/>
        </p:nvGrpSpPr>
        <p:grpSpPr>
          <a:xfrm rot="5400000">
            <a:off x="8019009" y="1678105"/>
            <a:ext cx="3123347" cy="3089730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98" name="手繪多邊形​​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99" name="手繪多邊形​​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100" name="手繪多邊形​​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101" name="手繪多邊形​​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102" name="手繪多邊形​​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103" name="手繪多邊形​​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104" name="手繪多邊形​​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105" name="手繪多邊形​​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106" name="手繪多邊形​​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107" name="手繪多邊形​​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108" name="手繪多邊形​​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109" name="手繪多邊形​​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sp>
        <p:nvSpPr>
          <p:cNvPr id="80" name="圖片預留位置 33" descr="要新增影像的空白預留位置。按一下預留位置，然後選取您想要新增的影像。"/>
          <p:cNvSpPr>
            <a:spLocks noGrp="1"/>
          </p:cNvSpPr>
          <p:nvPr>
            <p:ph type="pic" sz="quarter" idx="20"/>
          </p:nvPr>
        </p:nvSpPr>
        <p:spPr>
          <a:xfrm>
            <a:off x="8222798" y="1824285"/>
            <a:ext cx="2715768" cy="277630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/>
          <a:lstStyle>
            <a:lvl1pPr marL="0" indent="0" algn="ctr" rtl="0">
              <a:buNone/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pPr rtl="0"/>
            <a:r>
              <a:rPr lang="zh-TW" altLang="en-US" smtClean="0"/>
              <a:t>按一下圖示以新增圖片</a:t>
            </a:r>
            <a:endParaRPr lang="zh-TW" altLang="en-US" dirty="0"/>
          </a:p>
        </p:txBody>
      </p:sp>
      <p:sp>
        <p:nvSpPr>
          <p:cNvPr id="83" name="文字預留位置 3"/>
          <p:cNvSpPr>
            <a:spLocks noGrp="1"/>
          </p:cNvSpPr>
          <p:nvPr>
            <p:ph type="body" sz="half" idx="22"/>
          </p:nvPr>
        </p:nvSpPr>
        <p:spPr>
          <a:xfrm>
            <a:off x="8209082" y="4947405"/>
            <a:ext cx="2743200" cy="91440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1600"/>
              </a:spcBef>
              <a:buNone/>
              <a:defRPr sz="1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  <a:lvl2pPr marL="457200" indent="0" algn="l" rtl="0">
              <a:buNone/>
              <a:defRPr sz="1400"/>
            </a:lvl2pPr>
            <a:lvl3pPr marL="914400" indent="0" algn="l" rtl="0">
              <a:buNone/>
              <a:defRPr sz="1200"/>
            </a:lvl3pPr>
            <a:lvl4pPr marL="1371600" indent="0" algn="l" rtl="0">
              <a:buNone/>
              <a:defRPr sz="1000"/>
            </a:lvl4pPr>
            <a:lvl5pPr marL="1828800" indent="0" algn="l" rtl="0">
              <a:buNone/>
              <a:defRPr sz="1000"/>
            </a:lvl5pPr>
            <a:lvl6pPr marL="2286000" indent="0" algn="l" rtl="0">
              <a:buNone/>
              <a:defRPr sz="1000"/>
            </a:lvl6pPr>
            <a:lvl7pPr marL="2743200" indent="0" algn="l" rtl="0">
              <a:buNone/>
              <a:defRPr sz="1000"/>
            </a:lvl7pPr>
            <a:lvl8pPr marL="3200400" indent="0" algn="l" rtl="0">
              <a:buNone/>
              <a:defRPr sz="1000"/>
            </a:lvl8pPr>
            <a:lvl9pPr marL="3657600" indent="0" algn="l" rtl="0">
              <a:buNone/>
              <a:defRPr sz="1000"/>
            </a:lvl9pPr>
          </a:lstStyle>
          <a:p>
            <a:pPr lvl="0" rtl="0"/>
            <a:r>
              <a:rPr lang="zh-TW" altLang="en-US" smtClean="0"/>
              <a:t>編輯母片文字樣式</a:t>
            </a:r>
          </a:p>
        </p:txBody>
      </p:sp>
      <p:sp>
        <p:nvSpPr>
          <p:cNvPr id="8" name="投影片編號預留位置 7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fld id="{022B156B-59AE-415F-B24B-8756D48BB977}" type="slidenum">
              <a:rPr lang="en-US" altLang="zh-TW" smtClean="0"/>
              <a:pPr/>
              <a:t>‹#›</a:t>
            </a:fld>
            <a:endParaRPr lang="zh-TW" altLang="en-US" dirty="0"/>
          </a:p>
        </p:txBody>
      </p:sp>
      <p:sp>
        <p:nvSpPr>
          <p:cNvPr id="7" name="頁尾預留位置 6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r>
              <a:rPr lang="zh-TW" altLang="en-US" smtClean="0"/>
              <a:t>資料來源：臺北市立動物園</a:t>
            </a:r>
            <a:endParaRPr lang="zh-TW" altLang="en-US" dirty="0"/>
          </a:p>
        </p:txBody>
      </p:sp>
      <p:sp>
        <p:nvSpPr>
          <p:cNvPr id="51" name="日期預留位置 3"/>
          <p:cNvSpPr>
            <a:spLocks noGrp="1"/>
          </p:cNvSpPr>
          <p:nvPr>
            <p:ph type="dt" sz="half" idx="23"/>
          </p:nvPr>
        </p:nvSpPr>
        <p:spPr>
          <a:xfrm>
            <a:off x="8075611" y="6019801"/>
            <a:ext cx="139626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0">
              <a:defRPr sz="11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fld id="{A4DB224A-51B9-47AA-BA76-F4B7F66F9FDC}" type="datetime1">
              <a:rPr lang="zh-TW" altLang="en-US" smtClean="0"/>
              <a:t>2018/7/19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681935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預留位置 1"/>
          <p:cNvSpPr>
            <a:spLocks noGrp="1"/>
          </p:cNvSpPr>
          <p:nvPr>
            <p:ph type="title"/>
          </p:nvPr>
        </p:nvSpPr>
        <p:spPr>
          <a:xfrm>
            <a:off x="1065212" y="304800"/>
            <a:ext cx="10058402" cy="12192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zh-TW" altLang="en-US" noProof="0" dirty="0"/>
              <a:t>按一下以編輯母片標題樣式</a:t>
            </a:r>
          </a:p>
        </p:txBody>
      </p:sp>
      <p:sp>
        <p:nvSpPr>
          <p:cNvPr id="3" name="文字預留位置 2"/>
          <p:cNvSpPr>
            <a:spLocks noGrp="1"/>
          </p:cNvSpPr>
          <p:nvPr>
            <p:ph type="body" idx="1"/>
          </p:nvPr>
        </p:nvSpPr>
        <p:spPr>
          <a:xfrm>
            <a:off x="1065214" y="1752600"/>
            <a:ext cx="10058400" cy="4229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zh-TW" altLang="en-US" noProof="0" dirty="0"/>
              <a:t>編輯母片文字樣式</a:t>
            </a:r>
          </a:p>
          <a:p>
            <a:pPr lvl="1" rtl="0"/>
            <a:r>
              <a:rPr lang="zh-TW" altLang="en-US" noProof="0" dirty="0"/>
              <a:t>第二層</a:t>
            </a:r>
          </a:p>
          <a:p>
            <a:pPr lvl="2" rtl="0"/>
            <a:r>
              <a:rPr lang="zh-TW" altLang="en-US" noProof="0" dirty="0"/>
              <a:t>第三層</a:t>
            </a:r>
          </a:p>
          <a:p>
            <a:pPr lvl="3" rtl="0"/>
            <a:r>
              <a:rPr lang="zh-TW" altLang="en-US" noProof="0" dirty="0"/>
              <a:t>第四層</a:t>
            </a:r>
          </a:p>
          <a:p>
            <a:pPr lvl="4" rtl="0"/>
            <a:r>
              <a:rPr lang="zh-TW" altLang="en-US" noProof="0" dirty="0"/>
              <a:t>第五層</a:t>
            </a:r>
          </a:p>
        </p:txBody>
      </p:sp>
      <p:sp>
        <p:nvSpPr>
          <p:cNvPr id="6" name="投影片編號預留位置 5"/>
          <p:cNvSpPr>
            <a:spLocks noGrp="1"/>
          </p:cNvSpPr>
          <p:nvPr>
            <p:ph type="sldNum" sz="quarter" idx="4"/>
          </p:nvPr>
        </p:nvSpPr>
        <p:spPr>
          <a:xfrm>
            <a:off x="1065213" y="6019801"/>
            <a:ext cx="7620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0">
              <a:defRPr sz="11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fld id="{022B156B-59AE-415F-B24B-8756D48BB977}" type="slidenum">
              <a:rPr lang="en-US" altLang="zh-TW" noProof="0" smtClean="0"/>
              <a:pPr/>
              <a:t>‹#›</a:t>
            </a:fld>
            <a:endParaRPr lang="zh-TW" altLang="en-US" noProof="0" dirty="0"/>
          </a:p>
        </p:txBody>
      </p:sp>
      <p:sp>
        <p:nvSpPr>
          <p:cNvPr id="5" name="頁尾預留位置 4"/>
          <p:cNvSpPr>
            <a:spLocks noGrp="1"/>
          </p:cNvSpPr>
          <p:nvPr>
            <p:ph type="ftr" sz="quarter" idx="3"/>
          </p:nvPr>
        </p:nvSpPr>
        <p:spPr>
          <a:xfrm>
            <a:off x="1979613" y="6019801"/>
            <a:ext cx="59436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0">
              <a:defRPr sz="11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r>
              <a:rPr lang="zh-TW" altLang="en-US" noProof="0" smtClean="0"/>
              <a:t>資料來源：臺北市立動物園</a:t>
            </a:r>
            <a:endParaRPr lang="zh-TW" altLang="en-US" noProof="0" dirty="0"/>
          </a:p>
        </p:txBody>
      </p:sp>
      <p:sp>
        <p:nvSpPr>
          <p:cNvPr id="4" name="日期預留位置 3"/>
          <p:cNvSpPr>
            <a:spLocks noGrp="1"/>
          </p:cNvSpPr>
          <p:nvPr>
            <p:ph type="dt" sz="half" idx="2"/>
          </p:nvPr>
        </p:nvSpPr>
        <p:spPr>
          <a:xfrm>
            <a:off x="8075611" y="6019801"/>
            <a:ext cx="139626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0">
              <a:defRPr sz="11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fld id="{A89E6BEB-27CE-420F-A2CA-2B3228F42D69}" type="datetime1">
              <a:rPr lang="zh-TW" altLang="en-US" smtClean="0"/>
              <a:t>2018/7/19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3006304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0" r:id="rId8"/>
    <p:sldLayoutId id="2147483661" r:id="rId9"/>
    <p:sldLayoutId id="2147483662" r:id="rId10"/>
    <p:sldLayoutId id="2147483656" r:id="rId11"/>
    <p:sldLayoutId id="2147483657" r:id="rId12"/>
    <p:sldLayoutId id="2147483658" r:id="rId13"/>
    <p:sldLayoutId id="2147483659" r:id="rId1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>
              <a:lumMod val="50000"/>
            </a:schemeClr>
          </a:solidFill>
          <a:latin typeface="微軟正黑體" panose="020B0604030504040204" pitchFamily="34" charset="-120"/>
          <a:ea typeface="微軟正黑體" panose="020B0604030504040204" pitchFamily="34" charset="-120"/>
          <a:cs typeface="+mj-cs"/>
        </a:defRPr>
      </a:lvl1pPr>
    </p:titleStyle>
    <p:bodyStyle>
      <a:lvl1pPr marL="347472" indent="-347472" algn="l" defTabSz="914400" rtl="0" eaLnBrk="1" latinLnBrk="0" hangingPunct="1">
        <a:lnSpc>
          <a:spcPct val="100000"/>
        </a:lnSpc>
        <a:spcBef>
          <a:spcPts val="18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軟正黑體" panose="020B0604030504040204" pitchFamily="34" charset="-120"/>
          <a:ea typeface="微軟正黑體" panose="020B0604030504040204" pitchFamily="34" charset="-120"/>
          <a:cs typeface="+mn-cs"/>
        </a:defRPr>
      </a:lvl1pPr>
      <a:lvl2pPr marL="740664" indent="-283464" algn="l" defTabSz="914400" rtl="0" eaLnBrk="1" latinLnBrk="0" hangingPunct="1">
        <a:lnSpc>
          <a:spcPct val="100000"/>
        </a:lnSpc>
        <a:spcBef>
          <a:spcPts val="12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軟正黑體" panose="020B0604030504040204" pitchFamily="34" charset="-120"/>
          <a:ea typeface="微軟正黑體" panose="020B0604030504040204" pitchFamily="34" charset="-120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軟正黑體" panose="020B0604030504040204" pitchFamily="34" charset="-120"/>
          <a:ea typeface="微軟正黑體" panose="020B0604030504040204" pitchFamily="34" charset="-120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微軟正黑體" panose="020B0604030504040204" pitchFamily="34" charset="-120"/>
          <a:ea typeface="微軟正黑體" panose="020B0604030504040204" pitchFamily="34" charset="-120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微軟正黑體" panose="020B0604030504040204" pitchFamily="34" charset="-120"/>
          <a:ea typeface="微軟正黑體" panose="020B0604030504040204" pitchFamily="34" charset="-12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3840">
          <p15:clr>
            <a:srgbClr val="F26B43"/>
          </p15:clr>
        </p15:guide>
        <p15:guide id="2" orient="horz" pos="21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media" Target="../media/media3.m4a"/><Relationship Id="rId7" Type="http://schemas.openxmlformats.org/officeDocument/2006/relationships/image" Target="../media/image6.png"/><Relationship Id="rId2" Type="http://schemas.microsoft.com/office/2007/relationships/media" Target="../media/media2.wav"/><Relationship Id="rId1" Type="http://schemas.openxmlformats.org/officeDocument/2006/relationships/audio" Target="NULL" TargetMode="External"/><Relationship Id="rId6" Type="http://schemas.openxmlformats.org/officeDocument/2006/relationships/image" Target="../media/image7.png"/><Relationship Id="rId5" Type="http://schemas.openxmlformats.org/officeDocument/2006/relationships/slideLayout" Target="../slideLayouts/slideLayout12.xml"/><Relationship Id="rId4" Type="http://schemas.openxmlformats.org/officeDocument/2006/relationships/audio" Target="../media/media3.m4a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6.png"/><Relationship Id="rId4" Type="http://schemas.openxmlformats.org/officeDocument/2006/relationships/image" Target="../media/image8.tmp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media" Target="../media/media6.m4a"/><Relationship Id="rId7" Type="http://schemas.openxmlformats.org/officeDocument/2006/relationships/image" Target="../media/image6.png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6" Type="http://schemas.openxmlformats.org/officeDocument/2006/relationships/image" Target="../media/image9.png"/><Relationship Id="rId5" Type="http://schemas.openxmlformats.org/officeDocument/2006/relationships/slideLayout" Target="../slideLayouts/slideLayout6.xml"/><Relationship Id="rId4" Type="http://schemas.openxmlformats.org/officeDocument/2006/relationships/audio" Target="../media/media6.m4a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media7.m4a"/><Relationship Id="rId2" Type="http://schemas.microsoft.com/office/2007/relationships/media" Target="../media/media7.m4a"/><Relationship Id="rId1" Type="http://schemas.openxmlformats.org/officeDocument/2006/relationships/video" Target="https://www.youtube.com/embed/h7sG0bL9MWs" TargetMode="External"/><Relationship Id="rId6" Type="http://schemas.openxmlformats.org/officeDocument/2006/relationships/image" Target="../media/image6.png"/><Relationship Id="rId5" Type="http://schemas.openxmlformats.org/officeDocument/2006/relationships/image" Target="../media/image10.jpeg"/><Relationship Id="rId4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GkFZvd9hIJY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rtl="0"/>
            <a:r>
              <a:rPr lang="zh-TW" altLang="en-US" sz="7200" dirty="0">
                <a:latin typeface="Salesforce Sans"/>
                <a:ea typeface="文鼎疊" panose="02010609010101010101" pitchFamily="49" charset="-120"/>
                <a:sym typeface="Salesforce Sans"/>
              </a:rPr>
              <a:t>動物園遊記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rtl="0"/>
            <a:r>
              <a:rPr lang="zh-TW" altLang="en-US" sz="4000" dirty="0">
                <a:latin typeface="Salesforce Sans"/>
                <a:sym typeface="Salesforce Sans"/>
              </a:rPr>
              <a:t>臺北市立動物園一遊</a:t>
            </a:r>
          </a:p>
        </p:txBody>
      </p:sp>
      <p:pic>
        <p:nvPicPr>
          <p:cNvPr id="1026" name="Picture 2" descr="ãèºåå¸ç«åç©åãçåçæå°çµæ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3848" y="4399005"/>
            <a:ext cx="4009231" cy="24589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音訊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488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9675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3535">
        <p:fade/>
      </p:transition>
    </mc:Choice>
    <mc:Fallback xmlns="">
      <p:transition spd="med" advTm="1353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6000" dirty="0"/>
              <a:t>大巨嘴</a:t>
            </a:r>
            <a:r>
              <a:rPr lang="zh-TW" altLang="en-US" sz="6000" dirty="0" smtClean="0"/>
              <a:t>鳥</a:t>
            </a:r>
            <a:endParaRPr lang="zh-TW" altLang="en-US" sz="6000" dirty="0"/>
          </a:p>
        </p:txBody>
      </p:sp>
      <p:pic>
        <p:nvPicPr>
          <p:cNvPr id="5" name="圖片版面配置區 4"/>
          <p:cNvPicPr>
            <a:picLocks noGrp="1" noChangeAspect="1"/>
          </p:cNvPicPr>
          <p:nvPr>
            <p:ph type="pic"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0" r="5300"/>
          <a:stretch>
            <a:fillRect/>
          </a:stretch>
        </p:blipFill>
        <p:spPr/>
      </p:pic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zh-TW" altLang="en-US" sz="3200" dirty="0" smtClean="0"/>
              <a:t>這</a:t>
            </a:r>
            <a:r>
              <a:rPr lang="zh-TW" altLang="en-US" sz="3200" dirty="0"/>
              <a:t>種島類的嘴巴真的很大，可以用來幫助進食與調節體溫哦！</a:t>
            </a:r>
          </a:p>
        </p:txBody>
      </p:sp>
      <p:pic>
        <p:nvPicPr>
          <p:cNvPr id="6" name="大嘴鳥的叫聲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550" end="8146.1111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013958" y="964611"/>
            <a:ext cx="487363" cy="487363"/>
          </a:xfrm>
          <a:prstGeom prst="rect">
            <a:avLst/>
          </a:prstGeom>
        </p:spPr>
      </p:pic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資料來源：臺北市立動物園</a:t>
            </a:r>
            <a:endParaRPr lang="zh-TW" altLang="en-US" dirty="0"/>
          </a:p>
        </p:txBody>
      </p:sp>
      <p:pic>
        <p:nvPicPr>
          <p:cNvPr id="11" name="音訊 10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488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5551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4208">
        <p:fade/>
      </p:transition>
    </mc:Choice>
    <mc:Fallback xmlns="">
      <p:transition spd="med" advTm="1420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333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 isNarration="1"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8711" objId="6"/>
        <p14:stopEvt time="12067" objId="6"/>
      </p14:showEvtLst>
    </p:ext>
  </p:extLs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6000" dirty="0" smtClean="0"/>
              <a:t>舔媽媽屁屁的小河馬</a:t>
            </a:r>
            <a:endParaRPr lang="zh-TW" altLang="en-US" sz="6000" dirty="0"/>
          </a:p>
        </p:txBody>
      </p:sp>
      <p:pic>
        <p:nvPicPr>
          <p:cNvPr id="3" name="圖片 2" descr="畫面剪輯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2" t="7216" b="10688"/>
          <a:stretch/>
        </p:blipFill>
        <p:spPr>
          <a:xfrm>
            <a:off x="2286000" y="1616836"/>
            <a:ext cx="8204886" cy="431012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zh-TW" altLang="en-US" smtClean="0"/>
              <a:t>資料來源：臺北市立動物園</a:t>
            </a:r>
            <a:endParaRPr lang="zh-TW" altLang="en-US" dirty="0"/>
          </a:p>
        </p:txBody>
      </p:sp>
      <p:pic>
        <p:nvPicPr>
          <p:cNvPr id="7" name="音訊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88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000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726">
        <p:fade/>
      </p:transition>
    </mc:Choice>
    <mc:Fallback xmlns="">
      <p:transition spd="med" advTm="372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6600" dirty="0" smtClean="0"/>
              <a:t>可愛的無尾熊</a:t>
            </a:r>
            <a:endParaRPr lang="zh-TW" altLang="en-US" sz="6600" dirty="0"/>
          </a:p>
        </p:txBody>
      </p:sp>
      <p:pic>
        <p:nvPicPr>
          <p:cNvPr id="4" name="C2C4B45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025213" y="1375719"/>
            <a:ext cx="6712807" cy="5046998"/>
          </a:xfrm>
          <a:prstGeom prst="rect">
            <a:avLst/>
          </a:prstGeom>
        </p:spPr>
      </p:pic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zh-TW" altLang="en-US" smtClean="0"/>
              <a:t>資料來源：臺北市立動物園</a:t>
            </a:r>
            <a:endParaRPr lang="zh-TW" altLang="en-US" dirty="0"/>
          </a:p>
        </p:txBody>
      </p:sp>
      <p:pic>
        <p:nvPicPr>
          <p:cNvPr id="8" name="音訊 7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488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5179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986">
        <p:fade/>
      </p:transition>
    </mc:Choice>
    <mc:Fallback xmlns="">
      <p:transition spd="med" advTm="298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audio isNarration="1"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6600" dirty="0" smtClean="0"/>
              <a:t>可愛的貓熊</a:t>
            </a:r>
            <a:endParaRPr lang="zh-TW" altLang="en-US" sz="6600" dirty="0"/>
          </a:p>
        </p:txBody>
      </p:sp>
      <p:pic>
        <p:nvPicPr>
          <p:cNvPr id="6" name="h7sG0bL9MWs"/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1584196" y="1239794"/>
            <a:ext cx="9328895" cy="5247503"/>
          </a:xfrm>
          <a:prstGeom prst="rect">
            <a:avLst/>
          </a:prstGeom>
        </p:spPr>
      </p:pic>
      <p:sp>
        <p:nvSpPr>
          <p:cNvPr id="7" name="頁尾版面配置區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zh-TW" altLang="en-US" smtClean="0"/>
              <a:t>資料來源：臺北市立動物園</a:t>
            </a:r>
            <a:endParaRPr lang="zh-TW" altLang="en-US" dirty="0"/>
          </a:p>
        </p:txBody>
      </p:sp>
      <p:pic>
        <p:nvPicPr>
          <p:cNvPr id="9" name="音訊 8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488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5359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6638">
        <p:fade/>
      </p:transition>
    </mc:Choice>
    <mc:Fallback xmlns="">
      <p:transition spd="med" advTm="1663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6600" dirty="0" smtClean="0"/>
              <a:t>可愛的企鵝</a:t>
            </a:r>
            <a:endParaRPr lang="zh-TW" altLang="en-US" sz="6600" dirty="0"/>
          </a:p>
        </p:txBody>
      </p:sp>
      <p:sp>
        <p:nvSpPr>
          <p:cNvPr id="7" name="頁尾版面配置區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zh-TW" altLang="en-US" smtClean="0"/>
              <a:t>資料來源：臺北市立動物園</a:t>
            </a:r>
            <a:endParaRPr lang="zh-TW" altLang="en-US" dirty="0"/>
          </a:p>
        </p:txBody>
      </p:sp>
      <p:pic>
        <p:nvPicPr>
          <p:cNvPr id="11" name="GkFZvd9hIJY"/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979613" y="1405066"/>
            <a:ext cx="8029360" cy="4516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6254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6638">
        <p:fade/>
      </p:transition>
    </mc:Choice>
    <mc:Fallback xmlns="">
      <p:transition spd="med" advTm="16638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大自然插畫 16X9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9532629_TF03431377.potx" id="{5F11E0DD-30B8-4A83-86E1-3832B0A07BB5}" vid="{756EBAC3-D534-49DF-AED1-697ACE8B1B09}"/>
    </a:ext>
  </a:extLst>
</a:theme>
</file>

<file path=ppt/theme/theme2.xml><?xml version="1.0" encoding="utf-8"?>
<a:theme xmlns:a="http://schemas.openxmlformats.org/drawingml/2006/main" name="Office 佈景主題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以繪畫表現景觀設計的自然風景簡報 (寬螢幕)</Template>
  <TotalTime>73</TotalTime>
  <Words>77</Words>
  <Application>Microsoft Office PowerPoint</Application>
  <PresentationFormat>寬螢幕</PresentationFormat>
  <Paragraphs>14</Paragraphs>
  <Slides>6</Slides>
  <Notes>1</Notes>
  <HiddenSlides>0</HiddenSlides>
  <MMClips>9</MMClips>
  <ScaleCrop>false</ScaleCrop>
  <HeadingPairs>
    <vt:vector size="6" baseType="variant">
      <vt:variant>
        <vt:lpstr>使用字型</vt:lpstr>
      </vt:variant>
      <vt:variant>
        <vt:i4>4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6</vt:i4>
      </vt:variant>
    </vt:vector>
  </HeadingPairs>
  <TitlesOfParts>
    <vt:vector size="11" baseType="lpstr">
      <vt:lpstr>Salesforce Sans</vt:lpstr>
      <vt:lpstr>文鼎疊</vt:lpstr>
      <vt:lpstr>微軟正黑體</vt:lpstr>
      <vt:lpstr>Arial</vt:lpstr>
      <vt:lpstr>大自然插畫 16X9</vt:lpstr>
      <vt:lpstr>動物園遊記</vt:lpstr>
      <vt:lpstr>大巨嘴鳥</vt:lpstr>
      <vt:lpstr>舔媽媽屁屁的小河馬</vt:lpstr>
      <vt:lpstr>可愛的無尾熊</vt:lpstr>
      <vt:lpstr>可愛的貓熊</vt:lpstr>
      <vt:lpstr>可愛的企鵝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動物園遊記</dc:title>
  <dc:creator>Windows 使用者</dc:creator>
  <cp:lastModifiedBy>LaiChener</cp:lastModifiedBy>
  <cp:revision>10</cp:revision>
  <dcterms:created xsi:type="dcterms:W3CDTF">2018-06-07T05:57:15Z</dcterms:created>
  <dcterms:modified xsi:type="dcterms:W3CDTF">2018-07-19T01:02:37Z</dcterms:modified>
</cp:coreProperties>
</file>