
<file path=[Content_Types].xml><?xml version="1.0" encoding="utf-8"?>
<Types xmlns="http://schemas.openxmlformats.org/package/2006/content-types">
  <Default Extension="png" ContentType="image/png"/>
  <Default Extension="tmp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 rtl="0"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013" autoAdjust="0"/>
    <p:restoredTop sz="88355" autoAdjust="0"/>
  </p:normalViewPr>
  <p:slideViewPr>
    <p:cSldViewPr snapToGrid="0">
      <p:cViewPr varScale="1">
        <p:scale>
          <a:sx n="78" d="100"/>
          <a:sy n="78" d="100"/>
        </p:scale>
        <p:origin x="120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0" d="100"/>
          <a:sy n="100" d="100"/>
        </p:scale>
        <p:origin x="355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日期預留位置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B94C59FB-3E13-4307-9ECC-5E39E1BA9EC0}" type="datetime1"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2018/7/19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57E03411-58E2-43FD-AE1D-AD77DFF8CB20}" type="slidenum"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pPr algn="r" rtl="0"/>
              <a:t>‹#›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影像預留位置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TW" altLang="en-US" dirty="0"/>
          </a:p>
        </p:txBody>
      </p:sp>
      <p:sp>
        <p:nvSpPr>
          <p:cNvPr id="5" name="備忘稿預留位置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TW" altLang="en-US" dirty="0"/>
              <a:t>按一下以編輯母片文字樣式</a:t>
            </a:r>
          </a:p>
          <a:p>
            <a:pPr lvl="1" rtl="0"/>
            <a:r>
              <a:rPr lang="zh-TW" altLang="en-US" dirty="0"/>
              <a:t>第二層</a:t>
            </a:r>
          </a:p>
          <a:p>
            <a:pPr lvl="2" rtl="0"/>
            <a:r>
              <a:rPr lang="zh-TW" altLang="en-US" dirty="0"/>
              <a:t>第三層</a:t>
            </a:r>
          </a:p>
          <a:p>
            <a:pPr lvl="3" rtl="0"/>
            <a:r>
              <a:rPr lang="zh-TW" altLang="en-US" dirty="0"/>
              <a:t>第四層</a:t>
            </a:r>
          </a:p>
          <a:p>
            <a:pPr lvl="4" rtl="0"/>
            <a:r>
              <a:rPr lang="zh-TW" altLang="en-US" dirty="0"/>
              <a:t>第五層</a:t>
            </a:r>
          </a:p>
        </p:txBody>
      </p:sp>
      <p:sp>
        <p:nvSpPr>
          <p:cNvPr id="8" name="頁首預留位置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日期預留位置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B94C59FB-3E13-4307-9ECC-5E39E1BA9EC0}" type="datetime1"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2018/7/19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頁尾預留位置 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投影片編號預留位置 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57E03411-58E2-43FD-AE1D-AD77DFF8CB20}" type="slidenum"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pPr algn="r" rtl="0"/>
              <a:t>‹#›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軟正黑體" panose="020B0604030504040204" pitchFamily="34" charset="-120"/>
        <a:ea typeface="微軟正黑體" panose="020B0604030504040204" pitchFamily="34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algn="r" rtl="0"/>
            <a:fld id="{C8DC57A8-AE18-4654-B6AF-04B3577165BE}" type="slidenum"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pPr algn="r" rtl="0"/>
              <a:t>1</a:t>
            </a:fld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61600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rtlCol="0" anchor="b">
            <a:normAutofit/>
          </a:bodyPr>
          <a:lstStyle>
            <a:lvl1pPr algn="l" rtl="0">
              <a:defRPr sz="5400"/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三張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 rtlCol="0">
            <a:normAutofit/>
          </a:bodyPr>
          <a:lstStyle>
            <a:lvl1pPr algn="l" rtl="0">
              <a:defRPr sz="24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noProof="0" smtClean="0"/>
              <a:t>按一下以編輯母片標題樣式</a:t>
            </a:r>
            <a:endParaRPr lang="zh-TW" altLang="en-US" noProof="0" dirty="0"/>
          </a:p>
        </p:txBody>
      </p:sp>
      <p:grpSp>
        <p:nvGrpSpPr>
          <p:cNvPr id="84" name="群組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手繪多邊形​​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6" name="手繪多邊形​​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7" name="手繪多邊形​​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8" name="手繪多邊形​​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9" name="手繪多邊形​​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0" name="手繪多邊形​​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1" name="手繪多邊形​​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2" name="手繪多邊形​​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3" name="手繪多邊形​​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4" name="手繪多邊形​​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5" name="手繪多邊形​​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6" name="手繪多邊形​​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97" name="圖片預留位置 33" descr="要新增影像的空白預留位置。按一下預留位置，然後選取您想要新增的影像。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noProof="0" smtClean="0"/>
              <a:t>按一下圖示以新增圖片</a:t>
            </a:r>
            <a:endParaRPr lang="zh-TW" altLang="en-US" noProof="0" dirty="0"/>
          </a:p>
        </p:txBody>
      </p:sp>
      <p:grpSp>
        <p:nvGrpSpPr>
          <p:cNvPr id="98" name="群組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手繪多邊形​​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0" name="手繪多邊形​​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1" name="手繪多邊形​​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2" name="手繪多邊形​​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3" name="手繪多邊形​​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4" name="手繪多邊形​​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5" name="手繪多邊形​​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6" name="手繪多邊形​​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7" name="手繪多邊形​​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8" name="手繪多邊形​​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9" name="手繪多邊形​​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10" name="手繪多邊形​​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11" name="圖片預留位置 33" descr="要新增影像的空白預留位置。按一下預留位置，然後選取您想要新增的影像。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lIns="144000" tIns="144000" rIns="144000" rtlCol="0"/>
          <a:lstStyle>
            <a:lvl1pPr marL="0" indent="0" algn="ctr" rtl="0">
              <a:buNone/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noProof="0" smtClean="0"/>
              <a:t>按一下圖示以新增圖片</a:t>
            </a:r>
            <a:endParaRPr lang="zh-TW" altLang="en-US" noProof="0" dirty="0"/>
          </a:p>
        </p:txBody>
      </p:sp>
      <p:grpSp>
        <p:nvGrpSpPr>
          <p:cNvPr id="112" name="群組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手繪多邊形​​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14" name="手繪多邊形​​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15" name="手繪多邊形​​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16" name="手繪多邊形​​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17" name="手繪多邊形​​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18" name="手繪多邊形​​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19" name="手繪多邊形​​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20" name="手繪多邊形​​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21" name="手繪多邊形​​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22" name="手繪多邊形​​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23" name="手繪多邊形​​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24" name="手繪多邊形​​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25" name="圖片預留位置 33" descr="要新增影像的空白預留位置。按一下預留位置，然後選取您想要新增的影像。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lIns="144000" tIns="144000" rIns="144000" rtlCol="0"/>
          <a:lstStyle>
            <a:lvl1pPr marL="0" indent="0" algn="ctr" rtl="0">
              <a:buNone/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noProof="0" smtClean="0"/>
              <a:t>按一下圖示以新增圖片</a:t>
            </a:r>
            <a:endParaRPr lang="zh-TW" altLang="en-US" noProof="0" dirty="0"/>
          </a:p>
        </p:txBody>
      </p:sp>
      <p:sp>
        <p:nvSpPr>
          <p:cNvPr id="126" name="文字預留位置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rtlCol="0" anchor="t" anchorCtr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TW" altLang="en-US" noProof="0" smtClean="0"/>
              <a:t>編輯母片文字樣式</a:t>
            </a:r>
          </a:p>
        </p:txBody>
      </p:sp>
      <p:sp>
        <p:nvSpPr>
          <p:cNvPr id="8" name="投影片編號預留位置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022B156B-59AE-415F-B24B-8756D48BB977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  <p:sp>
        <p:nvSpPr>
          <p:cNvPr id="7" name="頁尾預留位置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noProof="0" smtClean="0"/>
              <a:t>資料來源：臺北市立動物園</a:t>
            </a:r>
            <a:endParaRPr lang="zh-TW" altLang="en-US" noProof="0" dirty="0"/>
          </a:p>
        </p:txBody>
      </p:sp>
      <p:sp>
        <p:nvSpPr>
          <p:cNvPr id="49" name="日期預留位置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FCCD9F1E-7C8C-4B0B-BE34-58D8ADC3FCF9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rtlCol="0" anchor="b">
            <a:normAutofit/>
          </a:bodyPr>
          <a:lstStyle>
            <a:lvl1pPr algn="l" rtl="0">
              <a:defRPr sz="3600"/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/>
            </a:lvl8pPr>
            <a:lvl9pPr algn="l" rtl="0">
              <a:defRPr sz="2000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fld id="{022B156B-59AE-415F-B24B-8756D48BB977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sp>
        <p:nvSpPr>
          <p:cNvPr id="8" name="日期預留位置 3"/>
          <p:cNvSpPr>
            <a:spLocks noGrp="1"/>
          </p:cNvSpPr>
          <p:nvPr>
            <p:ph type="dt" sz="half" idx="13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12492543-1674-4F74-84CF-AAD1EC6EFB51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rtlCol="0" anchor="b">
            <a:normAutofit/>
          </a:bodyPr>
          <a:lstStyle>
            <a:lvl1pPr algn="l" rtl="0"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grpSp>
        <p:nvGrpSpPr>
          <p:cNvPr id="8" name="群組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手繪多邊形​​ 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" name="手繪多邊形​​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grpSp>
          <p:nvGrpSpPr>
            <p:cNvPr id="11" name="群組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手繪多邊形​​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21" name="手繪多邊形​​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zh-TW" altLang="en-US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</p:grpSp>
        <p:sp>
          <p:nvSpPr>
            <p:cNvPr id="12" name="手繪多邊形​​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3" name="手繪多邊形​​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4" name="手繪多邊形​​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5" name="手繪多邊形​​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6" name="手繪多邊形​​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7" name="手繪多邊形​​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8" name="手繪多邊形​​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9" name="手繪多邊形​​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3" name="圖片預留位置 2" descr="要新增影像的空白預留位置。按一下預留位置，然後選取您想要新增的影像。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l" rtl="0">
              <a:buNone/>
              <a:defRPr sz="3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022B156B-59AE-415F-B24B-8756D48BB977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sp>
        <p:nvSpPr>
          <p:cNvPr id="22" name="日期預留位置 3"/>
          <p:cNvSpPr>
            <a:spLocks noGrp="1"/>
          </p:cNvSpPr>
          <p:nvPr>
            <p:ph type="dt" sz="half" idx="13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9AF2FABE-43F9-41E4-8629-48BA3A7AC0F5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TW" smtClean="0"/>
              <a:t>‹#›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sp>
        <p:nvSpPr>
          <p:cNvPr id="7" name="日期預留位置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4C7E9B22-7BB7-4BB2-B85E-D6CD1D80E14C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 rtlCol="0"/>
          <a:lstStyle/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TW" smtClean="0"/>
              <a:t>‹#›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sp>
        <p:nvSpPr>
          <p:cNvPr id="7" name="日期預留位置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71D061B9-88A6-4C60-AA53-5B7E66019F76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TW"/>
              <a:t>‹#›</a:t>
            </a:fld>
            <a:endParaRPr lang="zh-TW" altLang="en-US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sp>
        <p:nvSpPr>
          <p:cNvPr id="7" name="日期預留位置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B379557E-B099-4A32-82DE-9FF33E059FE9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4265613" y="1828800"/>
            <a:ext cx="6858002" cy="1828800"/>
          </a:xfrm>
        </p:spPr>
        <p:txBody>
          <a:bodyPr rtlCol="0" anchor="b">
            <a:normAutofit/>
          </a:bodyPr>
          <a:lstStyle>
            <a:lvl1pPr algn="l" rtl="0">
              <a:defRPr sz="4400"/>
            </a:lvl1pPr>
          </a:lstStyle>
          <a:p>
            <a:pPr rtl="0"/>
            <a:r>
              <a:rPr lang="zh-TW" altLang="en-US" dirty="0"/>
              <a:t>按一下以編輯母片</a:t>
            </a:r>
            <a:r>
              <a:rPr lang="zh-TW" altLang="en-US" dirty="0" smtClean="0"/>
              <a:t>標題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樣式</a:t>
            </a:r>
            <a:endParaRPr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預留位置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TW" smtClean="0"/>
              <a:t>‹#›</a:t>
            </a:fld>
            <a:endParaRPr lang="zh-TW" altLang="en-US" dirty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sp>
        <p:nvSpPr>
          <p:cNvPr id="8" name="日期預留位置 3"/>
          <p:cNvSpPr>
            <a:spLocks noGrp="1"/>
          </p:cNvSpPr>
          <p:nvPr>
            <p:ph type="dt" sz="half" idx="13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DE55627C-8399-465A-9AB2-04277ED92ABF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預留位置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5" name="文字預留位置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 rtlCol="0"/>
          <a:lstStyle/>
          <a:p>
            <a:pPr lvl="0" rtl="0"/>
            <a:r>
              <a:rPr lang="zh-TW" altLang="en-US" smtClean="0"/>
              <a:t>編輯母片文字樣式</a:t>
            </a:r>
          </a:p>
          <a:p>
            <a:pPr lvl="1" rtl="0"/>
            <a:r>
              <a:rPr lang="zh-TW" altLang="en-US" smtClean="0"/>
              <a:t>第二層</a:t>
            </a:r>
          </a:p>
          <a:p>
            <a:pPr lvl="2" rtl="0"/>
            <a:r>
              <a:rPr lang="zh-TW" altLang="en-US" smtClean="0"/>
              <a:t>第三層</a:t>
            </a:r>
          </a:p>
          <a:p>
            <a:pPr lvl="3" rtl="0"/>
            <a:r>
              <a:rPr lang="zh-TW" altLang="en-US" smtClean="0"/>
              <a:t>第四層</a:t>
            </a:r>
          </a:p>
          <a:p>
            <a:pPr lvl="4" rtl="0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TW" smtClean="0"/>
              <a:t>‹#›</a:t>
            </a:fld>
            <a:endParaRPr lang="zh-TW" altLang="en-US" dirty="0"/>
          </a:p>
        </p:txBody>
      </p:sp>
      <p:sp>
        <p:nvSpPr>
          <p:cNvPr id="8" name="頁尾預留位置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sp>
        <p:nvSpPr>
          <p:cNvPr id="10" name="日期預留位置 3"/>
          <p:cNvSpPr>
            <a:spLocks noGrp="1"/>
          </p:cNvSpPr>
          <p:nvPr>
            <p:ph type="dt" sz="half" idx="13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5BB1951A-C365-4238-947E-583249D7D813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TW" smtClean="0"/>
              <a:t>‹#›</a:t>
            </a:fld>
            <a:endParaRPr lang="zh-TW" altLang="en-US" dirty="0"/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sp>
        <p:nvSpPr>
          <p:cNvPr id="6" name="日期預留位置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FF4689F0-AE80-4408-842F-21A2DF1283D6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預留位置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TW" smtClean="0"/>
              <a:t>‹#›</a:t>
            </a:fld>
            <a:endParaRPr lang="zh-TW" altLang="en-US" dirty="0"/>
          </a:p>
        </p:txBody>
      </p:sp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sp>
        <p:nvSpPr>
          <p:cNvPr id="5" name="日期預留位置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ACFFBA9E-FE30-4A7D-9BA1-450103520128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兩張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 rtlCol="0"/>
          <a:lstStyle>
            <a:lvl1pPr algn="l" rtl="0"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noProof="0" smtClean="0"/>
              <a:t>按一下以編輯母片標題樣式</a:t>
            </a:r>
            <a:endParaRPr lang="zh-TW" altLang="en-US" noProof="0" dirty="0"/>
          </a:p>
        </p:txBody>
      </p:sp>
      <p:grpSp>
        <p:nvGrpSpPr>
          <p:cNvPr id="9" name="群組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手繪多邊形​​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1" name="手繪多邊形​​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2" name="手繪多邊形​​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3" name="手繪多邊形​​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4" name="手繪多邊形​​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5" name="手繪多邊形​​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6" name="手繪多邊形​​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7" name="手繪多邊形​​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8" name="手繪多邊形​​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9" name="手繪多邊形​​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0" name="手繪多邊形​​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1" name="手繪多邊形​​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36" name="圖片預留位置 33" descr="要新增影像的空白預留位置。按一下預留位置，然後選取您想要新增的影像。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noProof="0" smtClean="0"/>
              <a:t>按一下圖示以新增圖片</a:t>
            </a:r>
            <a:endParaRPr lang="zh-TW" altLang="en-US" noProof="0" dirty="0"/>
          </a:p>
        </p:txBody>
      </p:sp>
      <p:sp>
        <p:nvSpPr>
          <p:cNvPr id="39" name="文字預留位置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TW" altLang="en-US" noProof="0" smtClean="0"/>
              <a:t>編輯母片文字樣式</a:t>
            </a:r>
          </a:p>
        </p:txBody>
      </p:sp>
      <p:grpSp>
        <p:nvGrpSpPr>
          <p:cNvPr id="22" name="群組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手繪多邊形​​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4" name="手繪多邊形​​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5" name="手繪多邊形​​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6" name="手繪多邊形​​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7" name="手繪多邊形​​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8" name="手繪多邊形​​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9" name="手繪多邊形​​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0" name="手繪多邊形​​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1" name="手繪多邊形​​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2" name="手繪多邊形​​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3" name="手繪多邊形​​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34" name="手繪多邊形​​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noProof="0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37" name="圖片預留位置 33" descr="要新增影像的空白預留位置。按一下預留位置，然後選取您想要新增的影像。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noProof="0" smtClean="0"/>
              <a:t>按一下圖示以新增圖片</a:t>
            </a:r>
            <a:endParaRPr lang="zh-TW" altLang="en-US" noProof="0" dirty="0"/>
          </a:p>
        </p:txBody>
      </p:sp>
      <p:sp>
        <p:nvSpPr>
          <p:cNvPr id="40" name="文字預留位置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TW" altLang="en-US" noProof="0" smtClean="0"/>
              <a:t>編輯母片文字樣式</a:t>
            </a:r>
          </a:p>
        </p:txBody>
      </p:sp>
      <p:sp>
        <p:nvSpPr>
          <p:cNvPr id="8" name="投影片編號預留位置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022B156B-59AE-415F-B24B-8756D48BB977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  <p:sp>
        <p:nvSpPr>
          <p:cNvPr id="7" name="頁尾預留位置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noProof="0" smtClean="0"/>
              <a:t>資料來源：臺北市立動物園</a:t>
            </a:r>
            <a:endParaRPr lang="zh-TW" altLang="en-US" noProof="0" dirty="0"/>
          </a:p>
        </p:txBody>
      </p:sp>
      <p:sp>
        <p:nvSpPr>
          <p:cNvPr id="38" name="日期預留位置 3"/>
          <p:cNvSpPr>
            <a:spLocks noGrp="1"/>
          </p:cNvSpPr>
          <p:nvPr>
            <p:ph type="dt" sz="half" idx="20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94DC6373-98B0-4703-9530-A3051342DEEE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三張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grpSp>
        <p:nvGrpSpPr>
          <p:cNvPr id="52" name="群組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手繪多邊形​​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4" name="手繪多邊形​​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5" name="手繪多邊形​​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6" name="手繪多邊形​​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7" name="手繪多邊形​​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8" name="手繪多邊形​​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9" name="手繪多邊形​​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0" name="手繪多邊形​​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1" name="手繪多邊形​​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2" name="手繪多邊形​​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3" name="手繪多邊形​​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64" name="手繪多邊形​​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79" name="圖片預留位置 33" descr="要新增影像的空白預留位置。按一下預留位置，然後選取您想要新增的影像。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81" name="文字預留位置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grpSp>
        <p:nvGrpSpPr>
          <p:cNvPr id="84" name="群組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手繪多邊形​​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6" name="手繪多邊形​​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7" name="手繪多邊形​​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8" name="手繪多邊形​​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9" name="手繪多邊形​​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0" name="手繪多邊形​​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1" name="手繪多邊形​​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2" name="手繪多邊形​​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3" name="手繪多邊形​​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4" name="手繪多邊形​​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5" name="手繪多邊形​​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6" name="手繪多邊形​​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78" name="圖片預留位置 33" descr="要新增影像的空白預留位置。按一下預留位置，然後選取您想要新增的影像。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82" name="文字預留位置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grpSp>
        <p:nvGrpSpPr>
          <p:cNvPr id="97" name="群組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手繪多邊形​​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99" name="手繪多邊形​​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0" name="手繪多邊形​​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1" name="手繪多邊形​​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2" name="手繪多邊形​​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3" name="手繪多邊形​​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4" name="手繪多邊形​​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5" name="手繪多邊形​​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6" name="手繪多邊形​​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7" name="手繪多邊形​​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8" name="手繪多邊形​​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09" name="手繪多邊形​​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80" name="圖片預留位置 33" descr="要新增影像的空白預留位置。按一下預留位置，然後選取您想要新增的影像。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rtl="0"/>
            <a:r>
              <a:rPr lang="zh-TW" altLang="en-US" smtClean="0"/>
              <a:t>按一下圖示以新增圖片</a:t>
            </a:r>
            <a:endParaRPr lang="zh-TW" altLang="en-US" dirty="0"/>
          </a:p>
        </p:txBody>
      </p:sp>
      <p:sp>
        <p:nvSpPr>
          <p:cNvPr id="83" name="文字預留位置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TW" altLang="en-US" smtClean="0"/>
              <a:t>編輯母片文字樣式</a:t>
            </a:r>
          </a:p>
        </p:txBody>
      </p:sp>
      <p:sp>
        <p:nvSpPr>
          <p:cNvPr id="8" name="投影片編號預留位置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022B156B-59AE-415F-B24B-8756D48BB977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  <p:sp>
        <p:nvSpPr>
          <p:cNvPr id="7" name="頁尾預留位置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sp>
        <p:nvSpPr>
          <p:cNvPr id="51" name="日期預留位置 3"/>
          <p:cNvSpPr>
            <a:spLocks noGrp="1"/>
          </p:cNvSpPr>
          <p:nvPr>
            <p:ph type="dt" sz="half" idx="23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A4DB224A-51B9-47AA-BA76-F4B7F66F9FDC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預留位置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zh-TW" altLang="en-US" noProof="0" dirty="0"/>
              <a:t>按一下以編輯母片標題樣式</a:t>
            </a:r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TW" altLang="en-US" noProof="0" dirty="0"/>
              <a:t>編輯母片文字樣式</a:t>
            </a:r>
          </a:p>
          <a:p>
            <a:pPr lvl="1" rtl="0"/>
            <a:r>
              <a:rPr lang="zh-TW" altLang="en-US" noProof="0" dirty="0"/>
              <a:t>第二層</a:t>
            </a:r>
          </a:p>
          <a:p>
            <a:pPr lvl="2" rtl="0"/>
            <a:r>
              <a:rPr lang="zh-TW" altLang="en-US" noProof="0" dirty="0"/>
              <a:t>第三層</a:t>
            </a:r>
          </a:p>
          <a:p>
            <a:pPr lvl="3" rtl="0"/>
            <a:r>
              <a:rPr lang="zh-TW" altLang="en-US" noProof="0" dirty="0"/>
              <a:t>第四層</a:t>
            </a:r>
          </a:p>
          <a:p>
            <a:pPr lvl="4" rtl="0"/>
            <a:r>
              <a:rPr lang="zh-TW" altLang="en-US" noProof="0" dirty="0"/>
              <a:t>第五層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022B156B-59AE-415F-B24B-8756D48BB977}" type="slidenum">
              <a:rPr lang="en-US" altLang="zh-TW" noProof="0" smtClean="0"/>
              <a:pPr/>
              <a:t>‹#›</a:t>
            </a:fld>
            <a:endParaRPr lang="zh-TW" altLang="en-US" noProof="0" dirty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noProof="0" smtClean="0"/>
              <a:t>資料來源：臺北市立動物園</a:t>
            </a:r>
            <a:endParaRPr lang="zh-TW" altLang="en-US" noProof="0" dirty="0"/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A89E6BEB-27CE-420F-A2CA-2B3228F42D69}" type="datetime1">
              <a:rPr lang="zh-TW" altLang="en-US" smtClean="0"/>
              <a:t>2018/7/19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3.m4a"/><Relationship Id="rId7" Type="http://schemas.openxmlformats.org/officeDocument/2006/relationships/image" Target="../media/image6.png"/><Relationship Id="rId2" Type="http://schemas.microsoft.com/office/2007/relationships/media" Target="../media/media2.wav"/><Relationship Id="rId1" Type="http://schemas.openxmlformats.org/officeDocument/2006/relationships/audio" Target="NULL" TargetMode="Externa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2.xml"/><Relationship Id="rId4" Type="http://schemas.openxmlformats.org/officeDocument/2006/relationships/audio" Target="../media/media3.m4a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6.png"/><Relationship Id="rId4" Type="http://schemas.openxmlformats.org/officeDocument/2006/relationships/image" Target="../media/image8.tm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6.m4a"/><Relationship Id="rId7" Type="http://schemas.openxmlformats.org/officeDocument/2006/relationships/image" Target="../media/image6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6.m4a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2" Type="http://schemas.microsoft.com/office/2007/relationships/media" Target="../media/media7.m4a"/><Relationship Id="rId1" Type="http://schemas.openxmlformats.org/officeDocument/2006/relationships/video" Target="https://www.youtube.com/embed/h7sG0bL9MWs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10.jpe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zh-TW" altLang="en-US" sz="7200" dirty="0">
                <a:latin typeface="Salesforce Sans"/>
                <a:ea typeface="文鼎疊" panose="02010609010101010101" pitchFamily="49" charset="-120"/>
                <a:sym typeface="Salesforce Sans"/>
              </a:rPr>
              <a:t>動物園遊記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rtl="0"/>
            <a:r>
              <a:rPr lang="zh-TW" altLang="en-US" sz="4000" dirty="0">
                <a:latin typeface="Salesforce Sans"/>
                <a:sym typeface="Salesforce Sans"/>
              </a:rPr>
              <a:t>臺北市立動物園一遊</a:t>
            </a:r>
          </a:p>
        </p:txBody>
      </p:sp>
      <p:pic>
        <p:nvPicPr>
          <p:cNvPr id="1026" name="Picture 2" descr="ãèºåå¸ç«åç©åãçåçæå°çµæ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848" y="4399005"/>
            <a:ext cx="4009231" cy="24589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音訊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67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3535">
        <p:fade/>
      </p:transition>
    </mc:Choice>
    <mc:Fallback xmlns="">
      <p:transition spd="med" advTm="135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000" dirty="0"/>
              <a:t>大巨嘴</a:t>
            </a:r>
            <a:r>
              <a:rPr lang="zh-TW" altLang="en-US" sz="6000" dirty="0" smtClean="0"/>
              <a:t>鳥</a:t>
            </a:r>
            <a:endParaRPr lang="zh-TW" altLang="en-US" sz="6000" dirty="0"/>
          </a:p>
        </p:txBody>
      </p:sp>
      <p:pic>
        <p:nvPicPr>
          <p:cNvPr id="5" name="圖片版面配置區 4"/>
          <p:cNvPicPr>
            <a:picLocks noGrp="1" noChangeAspect="1"/>
          </p:cNvPicPr>
          <p:nvPr>
            <p:ph type="pic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0" r="5300"/>
          <a:stretch>
            <a:fillRect/>
          </a:stretch>
        </p:blipFill>
        <p:spPr/>
      </p:pic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TW" altLang="en-US" sz="3200" dirty="0" smtClean="0"/>
              <a:t>這</a:t>
            </a:r>
            <a:r>
              <a:rPr lang="zh-TW" altLang="en-US" sz="3200" dirty="0"/>
              <a:t>種島類的嘴巴真的很大，可以用來幫助進食與調節體溫哦！</a:t>
            </a:r>
          </a:p>
        </p:txBody>
      </p:sp>
      <p:pic>
        <p:nvPicPr>
          <p:cNvPr id="6" name="大嘴鳥的叫聲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50" end="8146.1111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13958" y="964611"/>
            <a:ext cx="487363" cy="487363"/>
          </a:xfrm>
          <a:prstGeom prst="rect">
            <a:avLst/>
          </a:prstGeom>
        </p:spPr>
      </p:pic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pic>
        <p:nvPicPr>
          <p:cNvPr id="11" name="音訊 1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55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4208">
        <p:fade/>
      </p:transition>
    </mc:Choice>
    <mc:Fallback xmlns="">
      <p:transition spd="med" advTm="142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8711" objId="6"/>
        <p14:stopEvt time="12067" objId="6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000" dirty="0" smtClean="0"/>
              <a:t>舔媽媽屁屁的小河馬</a:t>
            </a:r>
            <a:endParaRPr lang="zh-TW" altLang="en-US" sz="6000" dirty="0"/>
          </a:p>
        </p:txBody>
      </p:sp>
      <p:pic>
        <p:nvPicPr>
          <p:cNvPr id="3" name="圖片 2" descr="畫面剪輯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" t="7216" b="10688"/>
          <a:stretch/>
        </p:blipFill>
        <p:spPr>
          <a:xfrm>
            <a:off x="2286000" y="1616836"/>
            <a:ext cx="8204886" cy="43101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pic>
        <p:nvPicPr>
          <p:cNvPr id="7" name="音訊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00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726">
        <p:fade/>
      </p:transition>
    </mc:Choice>
    <mc:Fallback xmlns="">
      <p:transition spd="med" advTm="37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dirty="0" smtClean="0"/>
              <a:t>可愛的無尾熊</a:t>
            </a:r>
            <a:endParaRPr lang="zh-TW" altLang="en-US" sz="6600" dirty="0"/>
          </a:p>
        </p:txBody>
      </p:sp>
      <p:pic>
        <p:nvPicPr>
          <p:cNvPr id="4" name="C2C4B4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25213" y="1375719"/>
            <a:ext cx="6712807" cy="5046998"/>
          </a:xfrm>
          <a:prstGeom prst="rect">
            <a:avLst/>
          </a:prstGeom>
        </p:spPr>
      </p:pic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pic>
        <p:nvPicPr>
          <p:cNvPr id="8" name="音訊 7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17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986">
        <p:fade/>
      </p:transition>
    </mc:Choice>
    <mc:Fallback xmlns="">
      <p:transition spd="med" advTm="298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600" dirty="0" smtClean="0"/>
              <a:t>可愛的貓熊</a:t>
            </a:r>
            <a:endParaRPr lang="zh-TW" altLang="en-US" sz="6600" dirty="0"/>
          </a:p>
        </p:txBody>
      </p:sp>
      <p:pic>
        <p:nvPicPr>
          <p:cNvPr id="6" name="h7sG0bL9MWs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584196" y="1239794"/>
            <a:ext cx="9328895" cy="5247503"/>
          </a:xfrm>
          <a:prstGeom prst="rect">
            <a:avLst/>
          </a:prstGeom>
        </p:spPr>
      </p:pic>
      <p:sp>
        <p:nvSpPr>
          <p:cNvPr id="7" name="頁尾版面配置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zh-TW" altLang="en-US" smtClean="0"/>
              <a:t>資料來源：臺北市立動物園</a:t>
            </a:r>
            <a:endParaRPr lang="zh-TW" altLang="en-US" dirty="0"/>
          </a:p>
        </p:txBody>
      </p:sp>
      <p:pic>
        <p:nvPicPr>
          <p:cNvPr id="9" name="音訊 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35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6638">
        <p:fade/>
      </p:transition>
    </mc:Choice>
    <mc:Fallback xmlns="">
      <p:transition spd="med" advTm="166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大自然插畫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532629_TF03431377.potx" id="{5F11E0DD-30B8-4A83-86E1-3832B0A07BB5}" vid="{756EBAC3-D534-49DF-AED1-697ACE8B1B09}"/>
    </a:ext>
  </a:extLst>
</a:theme>
</file>

<file path=ppt/theme/theme2.xml><?xml version="1.0" encoding="utf-8"?>
<a:theme xmlns:a="http://schemas.openxmlformats.org/drawingml/2006/main" name="Office 佈景主題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以繪畫表現景觀設計的自然風景簡報 (寬螢幕)</Template>
  <TotalTime>75</TotalTime>
  <Words>68</Words>
  <Application>Microsoft Office PowerPoint</Application>
  <PresentationFormat>寬螢幕</PresentationFormat>
  <Paragraphs>12</Paragraphs>
  <Slides>5</Slides>
  <Notes>1</Notes>
  <HiddenSlides>0</HiddenSlides>
  <MMClips>8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10" baseType="lpstr">
      <vt:lpstr>Salesforce Sans</vt:lpstr>
      <vt:lpstr>文鼎疊</vt:lpstr>
      <vt:lpstr>微軟正黑體</vt:lpstr>
      <vt:lpstr>Arial</vt:lpstr>
      <vt:lpstr>大自然插畫 16X9</vt:lpstr>
      <vt:lpstr>動物園遊記</vt:lpstr>
      <vt:lpstr>大巨嘴鳥</vt:lpstr>
      <vt:lpstr>舔媽媽屁屁的小河馬</vt:lpstr>
      <vt:lpstr>可愛的無尾熊</vt:lpstr>
      <vt:lpstr>可愛的貓熊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動物園遊記</dc:title>
  <dc:creator>Windows 使用者</dc:creator>
  <cp:lastModifiedBy>user</cp:lastModifiedBy>
  <cp:revision>11</cp:revision>
  <dcterms:created xsi:type="dcterms:W3CDTF">2018-06-07T05:57:15Z</dcterms:created>
  <dcterms:modified xsi:type="dcterms:W3CDTF">2018-07-19T03:32:40Z</dcterms:modified>
</cp:coreProperties>
</file>