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4400" b="1" i="0" baseline="0" dirty="0" smtClean="0">
                <a:solidFill>
                  <a:srgbClr val="FF0000"/>
                </a:solidFill>
                <a:effectLst/>
              </a:rPr>
              <a:t>3C</a:t>
            </a:r>
            <a:r>
              <a:rPr lang="zh-TW" altLang="zh-TW" sz="4400" b="1" i="0" baseline="0" dirty="0" smtClean="0">
                <a:solidFill>
                  <a:srgbClr val="FF0000"/>
                </a:solidFill>
                <a:effectLst/>
              </a:rPr>
              <a:t>每日使用時間統計圖</a:t>
            </a:r>
            <a:endParaRPr lang="zh-TW" altLang="zh-TW" sz="4400" dirty="0">
              <a:solidFill>
                <a:srgbClr val="FF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不滿1小時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25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E-464A-AA2B-01915C345610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1-3小時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40</c:v>
                </c:pt>
                <c:pt idx="1">
                  <c:v>33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E-464A-AA2B-01915C345610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3小時以上</c:v>
                </c:pt>
              </c:strCache>
            </c:strRef>
          </c:tx>
          <c:spPr>
            <a:solidFill>
              <a:srgbClr val="FF99FF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工作表1!$D$2:$D$4</c:f>
              <c:numCache>
                <c:formatCode>General</c:formatCode>
                <c:ptCount val="3"/>
                <c:pt idx="0">
                  <c:v>10</c:v>
                </c:pt>
                <c:pt idx="1">
                  <c:v>37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E-464A-AA2B-01915C345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0176368"/>
        <c:axId val="1330182608"/>
        <c:axId val="0"/>
      </c:bar3DChart>
      <c:catAx>
        <c:axId val="133017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82608"/>
        <c:crosses val="autoZero"/>
        <c:auto val="1"/>
        <c:lblAlgn val="ctr"/>
        <c:lblOffset val="100"/>
        <c:noMultiLvlLbl val="0"/>
      </c:catAx>
      <c:valAx>
        <c:axId val="133018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4400" b="1" i="0" baseline="0" dirty="0" smtClean="0">
                <a:solidFill>
                  <a:srgbClr val="FF0000"/>
                </a:solidFill>
                <a:effectLst/>
              </a:rPr>
              <a:t>3C</a:t>
            </a:r>
            <a:r>
              <a:rPr lang="zh-TW" altLang="zh-TW" sz="4400" b="1" i="0" baseline="0" dirty="0" smtClean="0">
                <a:solidFill>
                  <a:srgbClr val="FF0000"/>
                </a:solidFill>
                <a:effectLst/>
              </a:rPr>
              <a:t>每日使用時間統計圖</a:t>
            </a:r>
            <a:endParaRPr lang="zh-TW" altLang="zh-TW" sz="4400" dirty="0">
              <a:solidFill>
                <a:srgbClr val="FF0000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不滿1小時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25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E-464A-AA2B-01915C345610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1-3小時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40</c:v>
                </c:pt>
                <c:pt idx="1">
                  <c:v>33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E-464A-AA2B-01915C345610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3小時以上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工作表1!$A$2:$A$4</c:f>
              <c:strCache>
                <c:ptCount val="3"/>
                <c:pt idx="0">
                  <c:v>平日</c:v>
                </c:pt>
                <c:pt idx="1">
                  <c:v>假日</c:v>
                </c:pt>
                <c:pt idx="2">
                  <c:v>寒暑假</c:v>
                </c:pt>
              </c:strCache>
            </c:strRef>
          </c:cat>
          <c:val>
            <c:numRef>
              <c:f>工作表1!$D$2:$D$4</c:f>
              <c:numCache>
                <c:formatCode>General</c:formatCode>
                <c:ptCount val="3"/>
                <c:pt idx="0">
                  <c:v>10</c:v>
                </c:pt>
                <c:pt idx="1">
                  <c:v>37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E-464A-AA2B-01915C345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0176368"/>
        <c:axId val="1330182608"/>
        <c:axId val="0"/>
      </c:bar3DChart>
      <c:catAx>
        <c:axId val="1330176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82608"/>
        <c:crosses val="autoZero"/>
        <c:auto val="1"/>
        <c:lblAlgn val="ctr"/>
        <c:lblOffset val="100"/>
        <c:noMultiLvlLbl val="0"/>
      </c:catAx>
      <c:valAx>
        <c:axId val="1330182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301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F789-8376-478E-932D-4177B5F89891}" type="doc">
      <dgm:prSet loTypeId="urn:microsoft.com/office/officeart/2009/layout/CirclePictureHierarchy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29B4886-304E-40F6-8348-11D032D27340}">
      <dgm:prSet phldrT="[文字]" custT="1"/>
      <dgm:spPr/>
      <dgm:t>
        <a:bodyPr/>
        <a:lstStyle/>
        <a:p>
          <a:r>
            <a:rPr lang="zh-TW" altLang="en-US" sz="2300" b="1" smtClean="0"/>
            <a:t>指導人</a:t>
          </a:r>
          <a:r>
            <a:rPr lang="en-US" altLang="zh-TW" sz="2300" b="1" smtClean="0"/>
            <a:t/>
          </a:r>
          <a:br>
            <a:rPr lang="en-US" altLang="zh-TW" sz="2300" b="1" smtClean="0"/>
          </a:br>
          <a:r>
            <a:rPr lang="zh-TW" altLang="en-US" sz="2300" b="1" smtClean="0"/>
            <a:t>貓熊老師</a:t>
          </a:r>
          <a:endParaRPr lang="zh-TW" altLang="en-US" sz="2300" b="1" dirty="0"/>
        </a:p>
      </dgm:t>
    </dgm:pt>
    <dgm:pt modelId="{2ED6DA13-7CAA-46E4-8F5B-821085247084}" type="parTrans" cxnId="{4251BE25-8432-42AC-90BA-BA989087AAE1}">
      <dgm:prSet/>
      <dgm:spPr/>
      <dgm:t>
        <a:bodyPr/>
        <a:lstStyle/>
        <a:p>
          <a:endParaRPr lang="zh-TW" altLang="en-US"/>
        </a:p>
      </dgm:t>
    </dgm:pt>
    <dgm:pt modelId="{4E4C7057-A17F-4607-9E97-4678FA3AA165}" type="sibTrans" cxnId="{4251BE25-8432-42AC-90BA-BA989087AAE1}">
      <dgm:prSet/>
      <dgm:spPr/>
      <dgm:t>
        <a:bodyPr/>
        <a:lstStyle/>
        <a:p>
          <a:endParaRPr lang="zh-TW" altLang="en-US"/>
        </a:p>
      </dgm:t>
    </dgm:pt>
    <dgm:pt modelId="{E54658AD-45B1-4BEE-A270-4C4F622FFBF3}">
      <dgm:prSet phldrT="[文字]" custT="1"/>
      <dgm:spPr/>
      <dgm:t>
        <a:bodyPr/>
        <a:lstStyle/>
        <a:p>
          <a:r>
            <a:rPr lang="zh-TW" altLang="en-US" sz="23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總幹事</a:t>
          </a:r>
          <a:endParaRPr lang="en-US" altLang="zh-TW" sz="23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3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顏淑姬</a:t>
          </a:r>
          <a:endParaRPr lang="zh-TW" altLang="en-US" sz="2300" b="1" dirty="0"/>
        </a:p>
      </dgm:t>
    </dgm:pt>
    <dgm:pt modelId="{3D526E25-D2F8-4D5F-83F3-E0824BD40894}" type="parTrans" cxnId="{65088F4A-87C8-40C6-A1CB-0C92A9CA6D42}">
      <dgm:prSet/>
      <dgm:spPr/>
      <dgm:t>
        <a:bodyPr/>
        <a:lstStyle/>
        <a:p>
          <a:endParaRPr lang="zh-TW" altLang="en-US"/>
        </a:p>
      </dgm:t>
    </dgm:pt>
    <dgm:pt modelId="{AE1F8902-52F6-4EAB-B902-546752C8C6BA}" type="sibTrans" cxnId="{65088F4A-87C8-40C6-A1CB-0C92A9CA6D42}">
      <dgm:prSet/>
      <dgm:spPr/>
      <dgm:t>
        <a:bodyPr/>
        <a:lstStyle/>
        <a:p>
          <a:endParaRPr lang="zh-TW" altLang="en-US"/>
        </a:p>
      </dgm:t>
    </dgm:pt>
    <dgm:pt modelId="{8A5EA4A2-EE7C-4EC9-9DA2-0ED1BC890DBF}">
      <dgm:prSet phldrT="[文字]"/>
      <dgm:spPr/>
      <dgm:t>
        <a:bodyPr/>
        <a:lstStyle/>
        <a:p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b="1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蔣孝化</a:t>
          </a:r>
          <a:endParaRPr lang="zh-TW" altLang="en-US" b="1" dirty="0"/>
        </a:p>
      </dgm:t>
    </dgm:pt>
    <dgm:pt modelId="{AB1CE224-E210-4603-AE2B-CEE9D22658C6}" type="parTrans" cxnId="{25D3C12C-472E-42A8-8889-32B31D5C0697}">
      <dgm:prSet/>
      <dgm:spPr/>
      <dgm:t>
        <a:bodyPr/>
        <a:lstStyle/>
        <a:p>
          <a:endParaRPr lang="zh-TW" altLang="en-US"/>
        </a:p>
      </dgm:t>
    </dgm:pt>
    <dgm:pt modelId="{E75748CF-338C-44A4-9B14-D9FDAC48F8E9}" type="sibTrans" cxnId="{25D3C12C-472E-42A8-8889-32B31D5C0697}">
      <dgm:prSet/>
      <dgm:spPr/>
      <dgm:t>
        <a:bodyPr/>
        <a:lstStyle/>
        <a:p>
          <a:endParaRPr lang="zh-TW" altLang="en-US"/>
        </a:p>
      </dgm:t>
    </dgm:pt>
    <dgm:pt modelId="{3FDB46ED-3439-4C94-9CA6-9A5453B40E98}">
      <dgm:prSet phldrT="[文字]"/>
      <dgm:spPr/>
      <dgm:t>
        <a:bodyPr/>
        <a:lstStyle/>
        <a:p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b="1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莊孝維</a:t>
          </a:r>
          <a:endParaRPr lang="zh-TW" altLang="en-US" b="1" dirty="0"/>
        </a:p>
      </dgm:t>
    </dgm:pt>
    <dgm:pt modelId="{276223CD-2E71-416B-A7F1-495519B2DE48}" type="parTrans" cxnId="{DE1057F8-011D-415F-B3B5-A19C9DF21C8A}">
      <dgm:prSet/>
      <dgm:spPr/>
      <dgm:t>
        <a:bodyPr/>
        <a:lstStyle/>
        <a:p>
          <a:endParaRPr lang="zh-TW" altLang="en-US"/>
        </a:p>
      </dgm:t>
    </dgm:pt>
    <dgm:pt modelId="{3AD90E92-1744-4F7C-AA47-3D76FC983BDB}" type="sibTrans" cxnId="{DE1057F8-011D-415F-B3B5-A19C9DF21C8A}">
      <dgm:prSet/>
      <dgm:spPr/>
      <dgm:t>
        <a:bodyPr/>
        <a:lstStyle/>
        <a:p>
          <a:endParaRPr lang="zh-TW" altLang="en-US"/>
        </a:p>
      </dgm:t>
    </dgm:pt>
    <dgm:pt modelId="{A0A81363-8C59-4548-A5FA-B16DA94A082A}">
      <dgm:prSet phldrT="[文字]"/>
      <dgm:spPr/>
      <dgm:t>
        <a:bodyPr/>
        <a:lstStyle/>
        <a:p>
          <a:r>
            <a:rPr lang="zh-TW" altLang="en-US" b="1" smtClean="0"/>
            <a:t>第</a:t>
          </a:r>
          <a:r>
            <a:rPr lang="en-US" altLang="zh-TW" b="1" smtClean="0"/>
            <a:t>3</a:t>
          </a:r>
          <a:r>
            <a:rPr lang="zh-TW" altLang="en-US" b="1" smtClean="0"/>
            <a:t>組組長</a:t>
          </a:r>
          <a:r>
            <a:rPr lang="en-US" altLang="zh-TW" b="1" smtClean="0"/>
            <a:t/>
          </a:r>
          <a:br>
            <a:rPr lang="en-US" altLang="zh-TW" b="1" smtClean="0"/>
          </a:br>
          <a:r>
            <a:rPr lang="zh-TW" altLang="en-US" b="1" smtClean="0"/>
            <a:t>伍岳花</a:t>
          </a:r>
          <a:endParaRPr lang="zh-TW" altLang="en-US" b="1" dirty="0"/>
        </a:p>
      </dgm:t>
    </dgm:pt>
    <dgm:pt modelId="{2CF64C9C-BF2B-41AA-91A5-C5BDB0D42FA5}" type="parTrans" cxnId="{628B5CB4-D33C-48B4-827F-5C41741A2B0D}">
      <dgm:prSet/>
      <dgm:spPr/>
      <dgm:t>
        <a:bodyPr/>
        <a:lstStyle/>
        <a:p>
          <a:endParaRPr lang="zh-TW" altLang="en-US"/>
        </a:p>
      </dgm:t>
    </dgm:pt>
    <dgm:pt modelId="{E657A639-01A7-4F54-9BDD-D74ABD465386}" type="sibTrans" cxnId="{628B5CB4-D33C-48B4-827F-5C41741A2B0D}">
      <dgm:prSet/>
      <dgm:spPr/>
      <dgm:t>
        <a:bodyPr/>
        <a:lstStyle/>
        <a:p>
          <a:endParaRPr lang="zh-TW" altLang="en-US"/>
        </a:p>
      </dgm:t>
    </dgm:pt>
    <dgm:pt modelId="{29752D69-F2E9-435E-8585-F3E503E6402C}" type="pres">
      <dgm:prSet presAssocID="{5A93F789-8376-478E-932D-4177B5F8989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533A05A7-F70B-4BE4-B964-D26BD0BF9830}" type="pres">
      <dgm:prSet presAssocID="{129B4886-304E-40F6-8348-11D032D27340}" presName="hierRoot1" presStyleCnt="0"/>
      <dgm:spPr/>
      <dgm:t>
        <a:bodyPr/>
        <a:lstStyle/>
        <a:p>
          <a:endParaRPr lang="zh-TW" altLang="en-US"/>
        </a:p>
      </dgm:t>
    </dgm:pt>
    <dgm:pt modelId="{821E3378-2DDE-4558-99B7-FD58D9F41E93}" type="pres">
      <dgm:prSet presAssocID="{129B4886-304E-40F6-8348-11D032D27340}" presName="composite" presStyleCnt="0"/>
      <dgm:spPr/>
      <dgm:t>
        <a:bodyPr/>
        <a:lstStyle/>
        <a:p>
          <a:endParaRPr lang="zh-TW" altLang="en-US"/>
        </a:p>
      </dgm:t>
    </dgm:pt>
    <dgm:pt modelId="{D58032D7-A671-42C2-8B2F-A5D006589E72}" type="pres">
      <dgm:prSet presAssocID="{129B4886-304E-40F6-8348-11D032D27340}" presName="image" presStyleLbl="node0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</dgm:spPr>
      <dgm:t>
        <a:bodyPr/>
        <a:lstStyle/>
        <a:p>
          <a:endParaRPr lang="zh-TW" altLang="en-US"/>
        </a:p>
      </dgm:t>
    </dgm:pt>
    <dgm:pt modelId="{663EE2EF-5B38-4CDD-A971-46024F570B5E}" type="pres">
      <dgm:prSet presAssocID="{129B4886-304E-40F6-8348-11D032D27340}" presName="text" presStyleLbl="revTx" presStyleIdx="0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186D74F5-0A58-4502-B343-B6B2A71C6CC1}" type="pres">
      <dgm:prSet presAssocID="{129B4886-304E-40F6-8348-11D032D27340}" presName="hierChild2" presStyleCnt="0"/>
      <dgm:spPr/>
      <dgm:t>
        <a:bodyPr/>
        <a:lstStyle/>
        <a:p>
          <a:endParaRPr lang="zh-TW" altLang="en-US"/>
        </a:p>
      </dgm:t>
    </dgm:pt>
    <dgm:pt modelId="{9BC05D3E-1774-4967-844B-ECF31BB2C57A}" type="pres">
      <dgm:prSet presAssocID="{3D526E25-D2F8-4D5F-83F3-E0824BD40894}" presName="Name10" presStyleLbl="parChTrans1D2" presStyleIdx="0" presStyleCnt="1"/>
      <dgm:spPr/>
      <dgm:t>
        <a:bodyPr/>
        <a:lstStyle/>
        <a:p>
          <a:endParaRPr lang="zh-TW" altLang="en-US"/>
        </a:p>
      </dgm:t>
    </dgm:pt>
    <dgm:pt modelId="{3AC5640B-2818-4974-8BD0-B582227F29A8}" type="pres">
      <dgm:prSet presAssocID="{E54658AD-45B1-4BEE-A270-4C4F622FFBF3}" presName="hierRoot2" presStyleCnt="0"/>
      <dgm:spPr/>
      <dgm:t>
        <a:bodyPr/>
        <a:lstStyle/>
        <a:p>
          <a:endParaRPr lang="zh-TW" altLang="en-US"/>
        </a:p>
      </dgm:t>
    </dgm:pt>
    <dgm:pt modelId="{D2DAA016-5B2D-4A2D-877E-466B21E3802B}" type="pres">
      <dgm:prSet presAssocID="{E54658AD-45B1-4BEE-A270-4C4F622FFBF3}" presName="composite2" presStyleCnt="0"/>
      <dgm:spPr/>
      <dgm:t>
        <a:bodyPr/>
        <a:lstStyle/>
        <a:p>
          <a:endParaRPr lang="zh-TW" altLang="en-US"/>
        </a:p>
      </dgm:t>
    </dgm:pt>
    <dgm:pt modelId="{96F2DD6F-E5B6-48A7-B1FD-26FCE7DA0907}" type="pres">
      <dgm:prSet presAssocID="{E54658AD-45B1-4BEE-A270-4C4F622FFBF3}" presName="image2" presStyleLbl="node2" presStyleIdx="0" presStyleCnt="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zh-TW" altLang="en-US"/>
        </a:p>
      </dgm:t>
    </dgm:pt>
    <dgm:pt modelId="{34FD9567-EAF5-4ACC-A367-C2F0B2DE3C14}" type="pres">
      <dgm:prSet presAssocID="{E54658AD-45B1-4BEE-A270-4C4F622FFBF3}" presName="text2" presStyleLbl="revTx" presStyleIdx="1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71B8D8D-9F49-4E2D-AC4D-23662974BC8C}" type="pres">
      <dgm:prSet presAssocID="{E54658AD-45B1-4BEE-A270-4C4F622FFBF3}" presName="hierChild3" presStyleCnt="0"/>
      <dgm:spPr/>
      <dgm:t>
        <a:bodyPr/>
        <a:lstStyle/>
        <a:p>
          <a:endParaRPr lang="zh-TW" altLang="en-US"/>
        </a:p>
      </dgm:t>
    </dgm:pt>
    <dgm:pt modelId="{5E4FDABC-AF49-4AED-9782-69AAD758A044}" type="pres">
      <dgm:prSet presAssocID="{AB1CE224-E210-4603-AE2B-CEE9D22658C6}" presName="Name17" presStyleLbl="parChTrans1D3" presStyleIdx="0" presStyleCnt="3"/>
      <dgm:spPr/>
      <dgm:t>
        <a:bodyPr/>
        <a:lstStyle/>
        <a:p>
          <a:endParaRPr lang="zh-TW" altLang="en-US"/>
        </a:p>
      </dgm:t>
    </dgm:pt>
    <dgm:pt modelId="{923309E6-12F5-4CC6-8EDB-79592B6DBBA7}" type="pres">
      <dgm:prSet presAssocID="{8A5EA4A2-EE7C-4EC9-9DA2-0ED1BC890DBF}" presName="hierRoot3" presStyleCnt="0"/>
      <dgm:spPr/>
      <dgm:t>
        <a:bodyPr/>
        <a:lstStyle/>
        <a:p>
          <a:endParaRPr lang="zh-TW" altLang="en-US"/>
        </a:p>
      </dgm:t>
    </dgm:pt>
    <dgm:pt modelId="{81D03FAB-A449-4CBF-835F-181F25B3893E}" type="pres">
      <dgm:prSet presAssocID="{8A5EA4A2-EE7C-4EC9-9DA2-0ED1BC890DBF}" presName="composite3" presStyleCnt="0"/>
      <dgm:spPr/>
      <dgm:t>
        <a:bodyPr/>
        <a:lstStyle/>
        <a:p>
          <a:endParaRPr lang="zh-TW" altLang="en-US"/>
        </a:p>
      </dgm:t>
    </dgm:pt>
    <dgm:pt modelId="{5D6AF045-2DEA-4354-BB78-888116E95AB6}" type="pres">
      <dgm:prSet presAssocID="{8A5EA4A2-EE7C-4EC9-9DA2-0ED1BC890DBF}" presName="image3" presStyleLbl="node3" presStyleIdx="0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093E99E3-DD39-4A9E-8CE6-14F164C3537F}" type="pres">
      <dgm:prSet presAssocID="{8A5EA4A2-EE7C-4EC9-9DA2-0ED1BC890DBF}" presName="text3" presStyleLbl="revTx" presStyleIdx="2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E11E54F-5ED3-476F-B1BA-064E02B2124C}" type="pres">
      <dgm:prSet presAssocID="{8A5EA4A2-EE7C-4EC9-9DA2-0ED1BC890DBF}" presName="hierChild4" presStyleCnt="0"/>
      <dgm:spPr/>
      <dgm:t>
        <a:bodyPr/>
        <a:lstStyle/>
        <a:p>
          <a:endParaRPr lang="zh-TW" altLang="en-US"/>
        </a:p>
      </dgm:t>
    </dgm:pt>
    <dgm:pt modelId="{03E3A939-28B4-4649-AE34-C4B4B330B6C6}" type="pres">
      <dgm:prSet presAssocID="{276223CD-2E71-416B-A7F1-495519B2DE48}" presName="Name17" presStyleLbl="parChTrans1D3" presStyleIdx="1" presStyleCnt="3"/>
      <dgm:spPr/>
      <dgm:t>
        <a:bodyPr/>
        <a:lstStyle/>
        <a:p>
          <a:endParaRPr lang="zh-TW" altLang="en-US"/>
        </a:p>
      </dgm:t>
    </dgm:pt>
    <dgm:pt modelId="{F5D5BFA5-32D9-4AE4-B3E3-8B3D9F2A16EE}" type="pres">
      <dgm:prSet presAssocID="{3FDB46ED-3439-4C94-9CA6-9A5453B40E98}" presName="hierRoot3" presStyleCnt="0"/>
      <dgm:spPr/>
      <dgm:t>
        <a:bodyPr/>
        <a:lstStyle/>
        <a:p>
          <a:endParaRPr lang="zh-TW" altLang="en-US"/>
        </a:p>
      </dgm:t>
    </dgm:pt>
    <dgm:pt modelId="{032B61C6-C783-4688-BCEA-8CB25EBC741E}" type="pres">
      <dgm:prSet presAssocID="{3FDB46ED-3439-4C94-9CA6-9A5453B40E98}" presName="composite3" presStyleCnt="0"/>
      <dgm:spPr/>
      <dgm:t>
        <a:bodyPr/>
        <a:lstStyle/>
        <a:p>
          <a:endParaRPr lang="zh-TW" altLang="en-US"/>
        </a:p>
      </dgm:t>
    </dgm:pt>
    <dgm:pt modelId="{334F30D8-26E7-4BD7-AE97-EA50E4CAE45C}" type="pres">
      <dgm:prSet presAssocID="{3FDB46ED-3439-4C94-9CA6-9A5453B40E98}" presName="image3" presStyleLbl="node3" presStyleIdx="1" presStyleCnt="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zh-TW" altLang="en-US"/>
        </a:p>
      </dgm:t>
    </dgm:pt>
    <dgm:pt modelId="{EADDD72B-3C48-4C15-A49D-7A0E9DC6C1B4}" type="pres">
      <dgm:prSet presAssocID="{3FDB46ED-3439-4C94-9CA6-9A5453B40E98}" presName="text3" presStyleLbl="revTx" presStyleIdx="3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BF40DC1-EF3D-4AAD-9391-A8F40C7319DD}" type="pres">
      <dgm:prSet presAssocID="{3FDB46ED-3439-4C94-9CA6-9A5453B40E98}" presName="hierChild4" presStyleCnt="0"/>
      <dgm:spPr/>
      <dgm:t>
        <a:bodyPr/>
        <a:lstStyle/>
        <a:p>
          <a:endParaRPr lang="zh-TW" altLang="en-US"/>
        </a:p>
      </dgm:t>
    </dgm:pt>
    <dgm:pt modelId="{27D16067-8BEC-4A31-B53A-E03BD806E5EA}" type="pres">
      <dgm:prSet presAssocID="{2CF64C9C-BF2B-41AA-91A5-C5BDB0D42FA5}" presName="Name17" presStyleLbl="parChTrans1D3" presStyleIdx="2" presStyleCnt="3"/>
      <dgm:spPr/>
      <dgm:t>
        <a:bodyPr/>
        <a:lstStyle/>
        <a:p>
          <a:endParaRPr lang="zh-TW" altLang="en-US"/>
        </a:p>
      </dgm:t>
    </dgm:pt>
    <dgm:pt modelId="{455AD10B-1D63-427A-92CB-A9B5D4469B72}" type="pres">
      <dgm:prSet presAssocID="{A0A81363-8C59-4548-A5FA-B16DA94A082A}" presName="hierRoot3" presStyleCnt="0"/>
      <dgm:spPr/>
      <dgm:t>
        <a:bodyPr/>
        <a:lstStyle/>
        <a:p>
          <a:endParaRPr lang="zh-TW" altLang="en-US"/>
        </a:p>
      </dgm:t>
    </dgm:pt>
    <dgm:pt modelId="{DF10EF3A-2456-4A83-AF90-1CA9040953A0}" type="pres">
      <dgm:prSet presAssocID="{A0A81363-8C59-4548-A5FA-B16DA94A082A}" presName="composite3" presStyleCnt="0"/>
      <dgm:spPr/>
      <dgm:t>
        <a:bodyPr/>
        <a:lstStyle/>
        <a:p>
          <a:endParaRPr lang="zh-TW" altLang="en-US"/>
        </a:p>
      </dgm:t>
    </dgm:pt>
    <dgm:pt modelId="{36A9AB54-BAA4-4A86-8B37-50F782E643EF}" type="pres">
      <dgm:prSet presAssocID="{A0A81363-8C59-4548-A5FA-B16DA94A082A}" presName="image3" presStyleLbl="node3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zh-TW" altLang="en-US"/>
        </a:p>
      </dgm:t>
    </dgm:pt>
    <dgm:pt modelId="{DFD4E6F5-3D17-4C16-8E42-1CA8E82DD351}" type="pres">
      <dgm:prSet presAssocID="{A0A81363-8C59-4548-A5FA-B16DA94A082A}" presName="text3" presStyleLbl="revTx" presStyleIdx="4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5BEEEA6-10DA-421F-B96A-7DBA267626C8}" type="pres">
      <dgm:prSet presAssocID="{A0A81363-8C59-4548-A5FA-B16DA94A082A}" presName="hierChild4" presStyleCnt="0"/>
      <dgm:spPr/>
      <dgm:t>
        <a:bodyPr/>
        <a:lstStyle/>
        <a:p>
          <a:endParaRPr lang="zh-TW" altLang="en-US"/>
        </a:p>
      </dgm:t>
    </dgm:pt>
  </dgm:ptLst>
  <dgm:cxnLst>
    <dgm:cxn modelId="{94E9B48B-E12F-4C9B-8506-34CC5729BC00}" type="presOf" srcId="{129B4886-304E-40F6-8348-11D032D27340}" destId="{663EE2EF-5B38-4CDD-A971-46024F570B5E}" srcOrd="0" destOrd="0" presId="urn:microsoft.com/office/officeart/2009/layout/CirclePictureHierarchy"/>
    <dgm:cxn modelId="{65088F4A-87C8-40C6-A1CB-0C92A9CA6D42}" srcId="{129B4886-304E-40F6-8348-11D032D27340}" destId="{E54658AD-45B1-4BEE-A270-4C4F622FFBF3}" srcOrd="0" destOrd="0" parTransId="{3D526E25-D2F8-4D5F-83F3-E0824BD40894}" sibTransId="{AE1F8902-52F6-4EAB-B902-546752C8C6BA}"/>
    <dgm:cxn modelId="{79DB4AF1-7066-4BC7-B992-0EE79C491E55}" type="presOf" srcId="{5A93F789-8376-478E-932D-4177B5F89891}" destId="{29752D69-F2E9-435E-8585-F3E503E6402C}" srcOrd="0" destOrd="0" presId="urn:microsoft.com/office/officeart/2009/layout/CirclePictureHierarchy"/>
    <dgm:cxn modelId="{82B4F0F5-FB41-45F7-92BB-4C027210EE27}" type="presOf" srcId="{276223CD-2E71-416B-A7F1-495519B2DE48}" destId="{03E3A939-28B4-4649-AE34-C4B4B330B6C6}" srcOrd="0" destOrd="0" presId="urn:microsoft.com/office/officeart/2009/layout/CirclePictureHierarchy"/>
    <dgm:cxn modelId="{8A8D6C4B-5AE1-444A-AEB6-BCCF32080A79}" type="presOf" srcId="{8A5EA4A2-EE7C-4EC9-9DA2-0ED1BC890DBF}" destId="{093E99E3-DD39-4A9E-8CE6-14F164C3537F}" srcOrd="0" destOrd="0" presId="urn:microsoft.com/office/officeart/2009/layout/CirclePictureHierarchy"/>
    <dgm:cxn modelId="{4251BE25-8432-42AC-90BA-BA989087AAE1}" srcId="{5A93F789-8376-478E-932D-4177B5F89891}" destId="{129B4886-304E-40F6-8348-11D032D27340}" srcOrd="0" destOrd="0" parTransId="{2ED6DA13-7CAA-46E4-8F5B-821085247084}" sibTransId="{4E4C7057-A17F-4607-9E97-4678FA3AA165}"/>
    <dgm:cxn modelId="{63B7B9E8-3F0F-45D9-B269-FE97A26B45C0}" type="presOf" srcId="{2CF64C9C-BF2B-41AA-91A5-C5BDB0D42FA5}" destId="{27D16067-8BEC-4A31-B53A-E03BD806E5EA}" srcOrd="0" destOrd="0" presId="urn:microsoft.com/office/officeart/2009/layout/CirclePictureHierarchy"/>
    <dgm:cxn modelId="{75C3206E-DE0F-40C1-9178-2AAE0C27C0A9}" type="presOf" srcId="{A0A81363-8C59-4548-A5FA-B16DA94A082A}" destId="{DFD4E6F5-3D17-4C16-8E42-1CA8E82DD351}" srcOrd="0" destOrd="0" presId="urn:microsoft.com/office/officeart/2009/layout/CirclePictureHierarchy"/>
    <dgm:cxn modelId="{0B808750-16DB-4610-BF5C-7724639DEA1F}" type="presOf" srcId="{3FDB46ED-3439-4C94-9CA6-9A5453B40E98}" destId="{EADDD72B-3C48-4C15-A49D-7A0E9DC6C1B4}" srcOrd="0" destOrd="0" presId="urn:microsoft.com/office/officeart/2009/layout/CirclePictureHierarchy"/>
    <dgm:cxn modelId="{59B6CC1B-AAB4-4C33-AAF0-3B0DFDE691CF}" type="presOf" srcId="{3D526E25-D2F8-4D5F-83F3-E0824BD40894}" destId="{9BC05D3E-1774-4967-844B-ECF31BB2C57A}" srcOrd="0" destOrd="0" presId="urn:microsoft.com/office/officeart/2009/layout/CirclePictureHierarchy"/>
    <dgm:cxn modelId="{628B5CB4-D33C-48B4-827F-5C41741A2B0D}" srcId="{E54658AD-45B1-4BEE-A270-4C4F622FFBF3}" destId="{A0A81363-8C59-4548-A5FA-B16DA94A082A}" srcOrd="2" destOrd="0" parTransId="{2CF64C9C-BF2B-41AA-91A5-C5BDB0D42FA5}" sibTransId="{E657A639-01A7-4F54-9BDD-D74ABD465386}"/>
    <dgm:cxn modelId="{2DF41463-EA0F-4F99-87D1-85E550BC1C83}" type="presOf" srcId="{AB1CE224-E210-4603-AE2B-CEE9D22658C6}" destId="{5E4FDABC-AF49-4AED-9782-69AAD758A044}" srcOrd="0" destOrd="0" presId="urn:microsoft.com/office/officeart/2009/layout/CirclePictureHierarchy"/>
    <dgm:cxn modelId="{CB7977A2-E01F-4027-9308-EB8F221FE0D3}" type="presOf" srcId="{E54658AD-45B1-4BEE-A270-4C4F622FFBF3}" destId="{34FD9567-EAF5-4ACC-A367-C2F0B2DE3C14}" srcOrd="0" destOrd="0" presId="urn:microsoft.com/office/officeart/2009/layout/CirclePictureHierarchy"/>
    <dgm:cxn modelId="{25D3C12C-472E-42A8-8889-32B31D5C0697}" srcId="{E54658AD-45B1-4BEE-A270-4C4F622FFBF3}" destId="{8A5EA4A2-EE7C-4EC9-9DA2-0ED1BC890DBF}" srcOrd="0" destOrd="0" parTransId="{AB1CE224-E210-4603-AE2B-CEE9D22658C6}" sibTransId="{E75748CF-338C-44A4-9B14-D9FDAC48F8E9}"/>
    <dgm:cxn modelId="{DE1057F8-011D-415F-B3B5-A19C9DF21C8A}" srcId="{E54658AD-45B1-4BEE-A270-4C4F622FFBF3}" destId="{3FDB46ED-3439-4C94-9CA6-9A5453B40E98}" srcOrd="1" destOrd="0" parTransId="{276223CD-2E71-416B-A7F1-495519B2DE48}" sibTransId="{3AD90E92-1744-4F7C-AA47-3D76FC983BDB}"/>
    <dgm:cxn modelId="{BFBA9959-223E-402A-B5EB-7CE920426DC0}" type="presParOf" srcId="{29752D69-F2E9-435E-8585-F3E503E6402C}" destId="{533A05A7-F70B-4BE4-B964-D26BD0BF9830}" srcOrd="0" destOrd="0" presId="urn:microsoft.com/office/officeart/2009/layout/CirclePictureHierarchy"/>
    <dgm:cxn modelId="{2B815DC9-8013-4D38-87EE-9600CDEE99F6}" type="presParOf" srcId="{533A05A7-F70B-4BE4-B964-D26BD0BF9830}" destId="{821E3378-2DDE-4558-99B7-FD58D9F41E93}" srcOrd="0" destOrd="0" presId="urn:microsoft.com/office/officeart/2009/layout/CirclePictureHierarchy"/>
    <dgm:cxn modelId="{C203C6F2-AFCE-4F82-858F-E7E56E55C10A}" type="presParOf" srcId="{821E3378-2DDE-4558-99B7-FD58D9F41E93}" destId="{D58032D7-A671-42C2-8B2F-A5D006589E72}" srcOrd="0" destOrd="0" presId="urn:microsoft.com/office/officeart/2009/layout/CirclePictureHierarchy"/>
    <dgm:cxn modelId="{8E2113D5-2244-46A2-91BD-29C7053BFE96}" type="presParOf" srcId="{821E3378-2DDE-4558-99B7-FD58D9F41E93}" destId="{663EE2EF-5B38-4CDD-A971-46024F570B5E}" srcOrd="1" destOrd="0" presId="urn:microsoft.com/office/officeart/2009/layout/CirclePictureHierarchy"/>
    <dgm:cxn modelId="{FE0A93D9-36DD-4CD6-8DEB-A43E601CA491}" type="presParOf" srcId="{533A05A7-F70B-4BE4-B964-D26BD0BF9830}" destId="{186D74F5-0A58-4502-B343-B6B2A71C6CC1}" srcOrd="1" destOrd="0" presId="urn:microsoft.com/office/officeart/2009/layout/CirclePictureHierarchy"/>
    <dgm:cxn modelId="{30C26D69-3409-43FC-9EBC-053F0E517900}" type="presParOf" srcId="{186D74F5-0A58-4502-B343-B6B2A71C6CC1}" destId="{9BC05D3E-1774-4967-844B-ECF31BB2C57A}" srcOrd="0" destOrd="0" presId="urn:microsoft.com/office/officeart/2009/layout/CirclePictureHierarchy"/>
    <dgm:cxn modelId="{CBCE364B-59C0-4FC4-8BD7-1BF244F06AFE}" type="presParOf" srcId="{186D74F5-0A58-4502-B343-B6B2A71C6CC1}" destId="{3AC5640B-2818-4974-8BD0-B582227F29A8}" srcOrd="1" destOrd="0" presId="urn:microsoft.com/office/officeart/2009/layout/CirclePictureHierarchy"/>
    <dgm:cxn modelId="{041480E4-7B67-4D27-A34D-6DE8751307D8}" type="presParOf" srcId="{3AC5640B-2818-4974-8BD0-B582227F29A8}" destId="{D2DAA016-5B2D-4A2D-877E-466B21E3802B}" srcOrd="0" destOrd="0" presId="urn:microsoft.com/office/officeart/2009/layout/CirclePictureHierarchy"/>
    <dgm:cxn modelId="{063E99B3-A9A2-49F2-A882-D760E7396B67}" type="presParOf" srcId="{D2DAA016-5B2D-4A2D-877E-466B21E3802B}" destId="{96F2DD6F-E5B6-48A7-B1FD-26FCE7DA0907}" srcOrd="0" destOrd="0" presId="urn:microsoft.com/office/officeart/2009/layout/CirclePictureHierarchy"/>
    <dgm:cxn modelId="{EC176EED-5327-48C0-BABC-7DB6D9FF0022}" type="presParOf" srcId="{D2DAA016-5B2D-4A2D-877E-466B21E3802B}" destId="{34FD9567-EAF5-4ACC-A367-C2F0B2DE3C14}" srcOrd="1" destOrd="0" presId="urn:microsoft.com/office/officeart/2009/layout/CirclePictureHierarchy"/>
    <dgm:cxn modelId="{EBB811B3-DBAE-49CC-877C-4790EBDAB16A}" type="presParOf" srcId="{3AC5640B-2818-4974-8BD0-B582227F29A8}" destId="{271B8D8D-9F49-4E2D-AC4D-23662974BC8C}" srcOrd="1" destOrd="0" presId="urn:microsoft.com/office/officeart/2009/layout/CirclePictureHierarchy"/>
    <dgm:cxn modelId="{0D7C6B1E-0ACF-401E-9AE2-67FBA45185D5}" type="presParOf" srcId="{271B8D8D-9F49-4E2D-AC4D-23662974BC8C}" destId="{5E4FDABC-AF49-4AED-9782-69AAD758A044}" srcOrd="0" destOrd="0" presId="urn:microsoft.com/office/officeart/2009/layout/CirclePictureHierarchy"/>
    <dgm:cxn modelId="{1E5CD3D3-F87F-4100-B90A-82B19D4C4B43}" type="presParOf" srcId="{271B8D8D-9F49-4E2D-AC4D-23662974BC8C}" destId="{923309E6-12F5-4CC6-8EDB-79592B6DBBA7}" srcOrd="1" destOrd="0" presId="urn:microsoft.com/office/officeart/2009/layout/CirclePictureHierarchy"/>
    <dgm:cxn modelId="{19B54E18-54C4-456B-9197-B5D64FE850B6}" type="presParOf" srcId="{923309E6-12F5-4CC6-8EDB-79592B6DBBA7}" destId="{81D03FAB-A449-4CBF-835F-181F25B3893E}" srcOrd="0" destOrd="0" presId="urn:microsoft.com/office/officeart/2009/layout/CirclePictureHierarchy"/>
    <dgm:cxn modelId="{47533944-15B8-4C88-912E-4B81D6119FE2}" type="presParOf" srcId="{81D03FAB-A449-4CBF-835F-181F25B3893E}" destId="{5D6AF045-2DEA-4354-BB78-888116E95AB6}" srcOrd="0" destOrd="0" presId="urn:microsoft.com/office/officeart/2009/layout/CirclePictureHierarchy"/>
    <dgm:cxn modelId="{F425C4E0-5515-4DEA-B3D3-879C5F6204B5}" type="presParOf" srcId="{81D03FAB-A449-4CBF-835F-181F25B3893E}" destId="{093E99E3-DD39-4A9E-8CE6-14F164C3537F}" srcOrd="1" destOrd="0" presId="urn:microsoft.com/office/officeart/2009/layout/CirclePictureHierarchy"/>
    <dgm:cxn modelId="{3D496C09-2F6E-4D62-A665-D1E0D3D08848}" type="presParOf" srcId="{923309E6-12F5-4CC6-8EDB-79592B6DBBA7}" destId="{7E11E54F-5ED3-476F-B1BA-064E02B2124C}" srcOrd="1" destOrd="0" presId="urn:microsoft.com/office/officeart/2009/layout/CirclePictureHierarchy"/>
    <dgm:cxn modelId="{23649878-BAC2-497E-9BEB-C6E6CCDA19EC}" type="presParOf" srcId="{271B8D8D-9F49-4E2D-AC4D-23662974BC8C}" destId="{03E3A939-28B4-4649-AE34-C4B4B330B6C6}" srcOrd="2" destOrd="0" presId="urn:microsoft.com/office/officeart/2009/layout/CirclePictureHierarchy"/>
    <dgm:cxn modelId="{FCACF1F7-2346-42B3-B6AB-3E6F13C010E4}" type="presParOf" srcId="{271B8D8D-9F49-4E2D-AC4D-23662974BC8C}" destId="{F5D5BFA5-32D9-4AE4-B3E3-8B3D9F2A16EE}" srcOrd="3" destOrd="0" presId="urn:microsoft.com/office/officeart/2009/layout/CirclePictureHierarchy"/>
    <dgm:cxn modelId="{FBC77079-FCD3-453A-A84D-33A6B8B4DDEC}" type="presParOf" srcId="{F5D5BFA5-32D9-4AE4-B3E3-8B3D9F2A16EE}" destId="{032B61C6-C783-4688-BCEA-8CB25EBC741E}" srcOrd="0" destOrd="0" presId="urn:microsoft.com/office/officeart/2009/layout/CirclePictureHierarchy"/>
    <dgm:cxn modelId="{1F7C6B6E-05B7-4248-99E5-55290E4A7FBE}" type="presParOf" srcId="{032B61C6-C783-4688-BCEA-8CB25EBC741E}" destId="{334F30D8-26E7-4BD7-AE97-EA50E4CAE45C}" srcOrd="0" destOrd="0" presId="urn:microsoft.com/office/officeart/2009/layout/CirclePictureHierarchy"/>
    <dgm:cxn modelId="{C66CC9BA-C474-4416-B12B-096BC392EFB3}" type="presParOf" srcId="{032B61C6-C783-4688-BCEA-8CB25EBC741E}" destId="{EADDD72B-3C48-4C15-A49D-7A0E9DC6C1B4}" srcOrd="1" destOrd="0" presId="urn:microsoft.com/office/officeart/2009/layout/CirclePictureHierarchy"/>
    <dgm:cxn modelId="{4FE29D8F-4536-4F7F-9A57-8DE5EC3B541D}" type="presParOf" srcId="{F5D5BFA5-32D9-4AE4-B3E3-8B3D9F2A16EE}" destId="{6BF40DC1-EF3D-4AAD-9391-A8F40C7319DD}" srcOrd="1" destOrd="0" presId="urn:microsoft.com/office/officeart/2009/layout/CirclePictureHierarchy"/>
    <dgm:cxn modelId="{61F5CBAC-4CB0-4CA2-BF29-934D6A2FEFDB}" type="presParOf" srcId="{271B8D8D-9F49-4E2D-AC4D-23662974BC8C}" destId="{27D16067-8BEC-4A31-B53A-E03BD806E5EA}" srcOrd="4" destOrd="0" presId="urn:microsoft.com/office/officeart/2009/layout/CirclePictureHierarchy"/>
    <dgm:cxn modelId="{8B41DE25-8A6F-43C0-9E0C-D84344369702}" type="presParOf" srcId="{271B8D8D-9F49-4E2D-AC4D-23662974BC8C}" destId="{455AD10B-1D63-427A-92CB-A9B5D4469B72}" srcOrd="5" destOrd="0" presId="urn:microsoft.com/office/officeart/2009/layout/CirclePictureHierarchy"/>
    <dgm:cxn modelId="{45AC1434-859B-4CA9-A878-44D8E98366B0}" type="presParOf" srcId="{455AD10B-1D63-427A-92CB-A9B5D4469B72}" destId="{DF10EF3A-2456-4A83-AF90-1CA9040953A0}" srcOrd="0" destOrd="0" presId="urn:microsoft.com/office/officeart/2009/layout/CirclePictureHierarchy"/>
    <dgm:cxn modelId="{B66CC83E-DAF3-41F1-B44D-576A10316417}" type="presParOf" srcId="{DF10EF3A-2456-4A83-AF90-1CA9040953A0}" destId="{36A9AB54-BAA4-4A86-8B37-50F782E643EF}" srcOrd="0" destOrd="0" presId="urn:microsoft.com/office/officeart/2009/layout/CirclePictureHierarchy"/>
    <dgm:cxn modelId="{FE6BB793-BDC9-4549-B7C1-B533E87B0A90}" type="presParOf" srcId="{DF10EF3A-2456-4A83-AF90-1CA9040953A0}" destId="{DFD4E6F5-3D17-4C16-8E42-1CA8E82DD351}" srcOrd="1" destOrd="0" presId="urn:microsoft.com/office/officeart/2009/layout/CirclePictureHierarchy"/>
    <dgm:cxn modelId="{59653628-2B8F-4927-B088-1BA2C2C4B1CD}" type="presParOf" srcId="{455AD10B-1D63-427A-92CB-A9B5D4469B72}" destId="{A5BEEEA6-10DA-421F-B96A-7DBA267626C8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1BD343-1816-4080-B807-1976582C97A9}" type="doc">
      <dgm:prSet loTypeId="urn:microsoft.com/office/officeart/2008/layout/AscendingPictureAccent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635BAB6D-27D9-422E-9CC6-19A987A410EA}">
      <dgm:prSet phldrT="[文字]"/>
      <dgm:spPr>
        <a:solidFill>
          <a:srgbClr val="FF000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成立工作小組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026343-CA86-4E1B-ABB9-B41299D89E04}" type="parTrans" cxnId="{07A9361E-7369-4242-B26E-6320E529C0C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CAE5B8-3AF2-402B-85FD-903492944DBC}" type="sibTrans" cxnId="{07A9361E-7369-4242-B26E-6320E529C0C7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4BA1872-2B70-4567-92C5-D7AC5D1ACD47}">
      <dgm:prSet phldrT="[文字]"/>
      <dgm:spPr>
        <a:solidFill>
          <a:srgbClr val="00B05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設計問卷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D05A17-CF3F-441D-8F73-9E3E16CAD968}" type="parTrans" cxnId="{BBE79DDF-C79F-4769-A7CF-E5B04F9B380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51F133-F6F1-4F6C-993C-98D3A13EC2F9}" type="sibTrans" cxnId="{BBE79DDF-C79F-4769-A7CF-E5B04F9B380B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FF66A5-285A-4377-8BBF-FFDA0B228194}">
      <dgm:prSet phldrT="[文字]"/>
      <dgm:spPr>
        <a:solidFill>
          <a:srgbClr val="7030A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統計結果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0210CE-401D-4E89-95DF-898DF63C5AE6}" type="parTrans" cxnId="{C73E78F9-CFBA-41FA-9B03-AAB31A9F2E1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A64A68-A450-4B7F-A1B0-628217E4F54A}" type="sibTrans" cxnId="{C73E78F9-CFBA-41FA-9B03-AAB31A9F2E16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16E9A2-4320-4651-AB33-0D967721CCFF}">
      <dgm:prSet/>
      <dgm:spPr>
        <a:solidFill>
          <a:srgbClr val="0070C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公布調查結果</a:t>
          </a:r>
        </a:p>
      </dgm:t>
    </dgm:pt>
    <dgm:pt modelId="{EA92BCF2-CC02-4838-803A-FACAB6038A3A}" type="parTrans" cxnId="{A0311082-837B-4196-B9A7-23D2825C5CD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CFD319-FC99-42BF-B91C-FD32AC8AAC9E}" type="sibTrans" cxnId="{A0311082-837B-4196-B9A7-23D2825C5CD5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F85898-23FD-4A43-BD0B-A031B6687A2E}">
      <dgm:prSet phldrT="[文字]"/>
      <dgm:spPr>
        <a:solidFill>
          <a:srgbClr val="FFFF00"/>
        </a:solidFill>
      </dgm:spPr>
      <dgm:t>
        <a:bodyPr/>
        <a:lstStyle/>
        <a:p>
          <a:r>
            <a:rPr lang="zh-TW" altLang="en-US" b="1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發出問卷</a:t>
          </a:r>
          <a:endParaRPr lang="zh-TW" altLang="en-US" b="1" dirty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BC003D-B267-4EFB-ABB6-FD4FDF5DA4A4}" type="parTrans" cxnId="{3C48CD92-BEBA-45D9-BA13-9F2F07E9340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D1685-5B69-462A-9063-83DB1059B7F7}" type="sibTrans" cxnId="{3C48CD92-BEBA-45D9-BA13-9F2F07E9340F}">
      <dgm:prSet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3E7C2FC-7E93-4FBB-B3BA-FA3854634DCB}">
      <dgm:prSet/>
      <dgm:spPr/>
      <dgm:t>
        <a:bodyPr/>
        <a:lstStyle/>
        <a:p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BBE388-CB27-47EC-B3D6-CB0D665C4119}" type="parTrans" cxnId="{EE2642A4-3B9E-4A95-98A6-64F405BAEE1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5E0EDA2-A772-4943-B3A3-5BF1494765F1}" type="sibTrans" cxnId="{EE2642A4-3B9E-4A95-98A6-64F405BAEE1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2656F6-556B-415F-953E-B91DF892C0B0}" type="pres">
      <dgm:prSet presAssocID="{BA1BD343-1816-4080-B807-1976582C97A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89EF7D2C-EF28-44AF-8570-D012DEA79B94}" type="pres">
      <dgm:prSet presAssocID="{BA1BD343-1816-4080-B807-1976582C97A9}" presName="dot1" presStyleLbl="alignNode1" presStyleIdx="0" presStyleCnt="15"/>
      <dgm:spPr/>
    </dgm:pt>
    <dgm:pt modelId="{B4D1FD74-940A-401F-B04A-FDF4FC137A32}" type="pres">
      <dgm:prSet presAssocID="{BA1BD343-1816-4080-B807-1976582C97A9}" presName="dot2" presStyleLbl="alignNode1" presStyleIdx="1" presStyleCnt="15"/>
      <dgm:spPr/>
    </dgm:pt>
    <dgm:pt modelId="{CB9626FD-A802-4099-9967-37291DCA465F}" type="pres">
      <dgm:prSet presAssocID="{BA1BD343-1816-4080-B807-1976582C97A9}" presName="dot3" presStyleLbl="alignNode1" presStyleIdx="2" presStyleCnt="15"/>
      <dgm:spPr/>
    </dgm:pt>
    <dgm:pt modelId="{9C783D25-B109-457C-9D0B-88D7CD10716B}" type="pres">
      <dgm:prSet presAssocID="{BA1BD343-1816-4080-B807-1976582C97A9}" presName="dot4" presStyleLbl="alignNode1" presStyleIdx="3" presStyleCnt="15"/>
      <dgm:spPr/>
    </dgm:pt>
    <dgm:pt modelId="{D5E22CBB-658F-4B1E-BFD4-696E2E3C0C43}" type="pres">
      <dgm:prSet presAssocID="{BA1BD343-1816-4080-B807-1976582C97A9}" presName="dot5" presStyleLbl="alignNode1" presStyleIdx="4" presStyleCnt="15"/>
      <dgm:spPr/>
    </dgm:pt>
    <dgm:pt modelId="{7540A35E-DDC1-4EED-9F23-1F44870FD68B}" type="pres">
      <dgm:prSet presAssocID="{BA1BD343-1816-4080-B807-1976582C97A9}" presName="dot6" presStyleLbl="alignNode1" presStyleIdx="5" presStyleCnt="15"/>
      <dgm:spPr/>
    </dgm:pt>
    <dgm:pt modelId="{22B85A1B-B06B-400F-BF56-DD9F5D1BA60F}" type="pres">
      <dgm:prSet presAssocID="{BA1BD343-1816-4080-B807-1976582C97A9}" presName="dot7" presStyleLbl="alignNode1" presStyleIdx="6" presStyleCnt="15"/>
      <dgm:spPr/>
    </dgm:pt>
    <dgm:pt modelId="{7EEB2313-2249-4E52-964E-93D21DAF692B}" type="pres">
      <dgm:prSet presAssocID="{BA1BD343-1816-4080-B807-1976582C97A9}" presName="dot8" presStyleLbl="alignNode1" presStyleIdx="7" presStyleCnt="15"/>
      <dgm:spPr/>
    </dgm:pt>
    <dgm:pt modelId="{E9CE834F-4010-4E94-8D9C-C5669835156F}" type="pres">
      <dgm:prSet presAssocID="{BA1BD343-1816-4080-B807-1976582C97A9}" presName="dotArrow1" presStyleLbl="alignNode1" presStyleIdx="8" presStyleCnt="15"/>
      <dgm:spPr/>
    </dgm:pt>
    <dgm:pt modelId="{4726CB91-B34B-4556-804F-4E471400B3D7}" type="pres">
      <dgm:prSet presAssocID="{BA1BD343-1816-4080-B807-1976582C97A9}" presName="dotArrow2" presStyleLbl="alignNode1" presStyleIdx="9" presStyleCnt="15"/>
      <dgm:spPr/>
    </dgm:pt>
    <dgm:pt modelId="{CB0C3EBA-5A57-4E2E-99AC-D8073E6E46A1}" type="pres">
      <dgm:prSet presAssocID="{BA1BD343-1816-4080-B807-1976582C97A9}" presName="dotArrow3" presStyleLbl="alignNode1" presStyleIdx="10" presStyleCnt="15"/>
      <dgm:spPr/>
    </dgm:pt>
    <dgm:pt modelId="{5F0849E8-E0D1-4672-9EDC-AC23FC0FC9F2}" type="pres">
      <dgm:prSet presAssocID="{BA1BD343-1816-4080-B807-1976582C97A9}" presName="dotArrow4" presStyleLbl="alignNode1" presStyleIdx="11" presStyleCnt="15"/>
      <dgm:spPr/>
    </dgm:pt>
    <dgm:pt modelId="{F3388C4C-E45E-4309-BBC4-9E9C72132F71}" type="pres">
      <dgm:prSet presAssocID="{BA1BD343-1816-4080-B807-1976582C97A9}" presName="dotArrow5" presStyleLbl="alignNode1" presStyleIdx="12" presStyleCnt="15"/>
      <dgm:spPr/>
    </dgm:pt>
    <dgm:pt modelId="{2552B46E-66F7-4CB0-99BD-25FD1C279E5F}" type="pres">
      <dgm:prSet presAssocID="{BA1BD343-1816-4080-B807-1976582C97A9}" presName="dotArrow6" presStyleLbl="alignNode1" presStyleIdx="13" presStyleCnt="15"/>
      <dgm:spPr/>
    </dgm:pt>
    <dgm:pt modelId="{963C4BD4-CB88-4FFA-AAC9-F138FFA06F8C}" type="pres">
      <dgm:prSet presAssocID="{BA1BD343-1816-4080-B807-1976582C97A9}" presName="dotArrow7" presStyleLbl="alignNode1" presStyleIdx="14" presStyleCnt="15"/>
      <dgm:spPr/>
    </dgm:pt>
    <dgm:pt modelId="{0BD4E740-1000-49D0-B28D-9D8B36E1A180}" type="pres">
      <dgm:prSet presAssocID="{635BAB6D-27D9-422E-9CC6-19A987A410EA}" presName="parTx1" presStyleLbl="node1" presStyleIdx="0" presStyleCnt="5"/>
      <dgm:spPr/>
      <dgm:t>
        <a:bodyPr/>
        <a:lstStyle/>
        <a:p>
          <a:endParaRPr lang="zh-TW" altLang="en-US"/>
        </a:p>
      </dgm:t>
    </dgm:pt>
    <dgm:pt modelId="{04D48A70-7B17-4DF9-9A27-B9F83231FFBE}" type="pres">
      <dgm:prSet presAssocID="{635BAB6D-27D9-422E-9CC6-19A987A410EA}" presName="desTx1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D4F109-F4B4-47E2-9C4E-A76829A34253}" type="pres">
      <dgm:prSet presAssocID="{EDCAE5B8-3AF2-402B-85FD-903492944DBC}" presName="picture1" presStyleCnt="0"/>
      <dgm:spPr/>
    </dgm:pt>
    <dgm:pt modelId="{3B8558F4-7DC7-4FE5-942B-44FE1C2EAA59}" type="pres">
      <dgm:prSet presAssocID="{EDCAE5B8-3AF2-402B-85FD-903492944DBC}" presName="imageRepeatNode" presStyleLbl="fgImgPlace1" presStyleIdx="0" presStyleCnt="5"/>
      <dgm:spPr/>
      <dgm:t>
        <a:bodyPr/>
        <a:lstStyle/>
        <a:p>
          <a:endParaRPr lang="zh-TW" altLang="en-US"/>
        </a:p>
      </dgm:t>
    </dgm:pt>
    <dgm:pt modelId="{D848EA0E-C828-4812-A263-970E362FB92E}" type="pres">
      <dgm:prSet presAssocID="{84BA1872-2B70-4567-92C5-D7AC5D1ACD47}" presName="parTx2" presStyleLbl="node1" presStyleIdx="1" presStyleCnt="5"/>
      <dgm:spPr/>
      <dgm:t>
        <a:bodyPr/>
        <a:lstStyle/>
        <a:p>
          <a:endParaRPr lang="zh-TW" altLang="en-US"/>
        </a:p>
      </dgm:t>
    </dgm:pt>
    <dgm:pt modelId="{89D560F7-BC18-4C5B-9DAD-450FDF94CCCF}" type="pres">
      <dgm:prSet presAssocID="{3951F133-F6F1-4F6C-993C-98D3A13EC2F9}" presName="picture2" presStyleCnt="0"/>
      <dgm:spPr/>
    </dgm:pt>
    <dgm:pt modelId="{AC48A426-7303-4DF6-B936-7735F982BEB6}" type="pres">
      <dgm:prSet presAssocID="{3951F133-F6F1-4F6C-993C-98D3A13EC2F9}" presName="imageRepeatNode" presStyleLbl="fgImgPlace1" presStyleIdx="1" presStyleCnt="5"/>
      <dgm:spPr/>
      <dgm:t>
        <a:bodyPr/>
        <a:lstStyle/>
        <a:p>
          <a:endParaRPr lang="zh-TW" altLang="en-US"/>
        </a:p>
      </dgm:t>
    </dgm:pt>
    <dgm:pt modelId="{8A112B45-CF69-401C-A021-9453E78F3C00}" type="pres">
      <dgm:prSet presAssocID="{8EF85898-23FD-4A43-BD0B-A031B6687A2E}" presName="parTx3" presStyleLbl="node1" presStyleIdx="2" presStyleCnt="5"/>
      <dgm:spPr/>
      <dgm:t>
        <a:bodyPr/>
        <a:lstStyle/>
        <a:p>
          <a:endParaRPr lang="zh-TW" altLang="en-US"/>
        </a:p>
      </dgm:t>
    </dgm:pt>
    <dgm:pt modelId="{491804E8-CF9A-455B-8684-F6A00D913D34}" type="pres">
      <dgm:prSet presAssocID="{4F4D1685-5B69-462A-9063-83DB1059B7F7}" presName="picture3" presStyleCnt="0"/>
      <dgm:spPr/>
    </dgm:pt>
    <dgm:pt modelId="{719E4342-2E9B-458E-A0E6-7758B56822F2}" type="pres">
      <dgm:prSet presAssocID="{4F4D1685-5B69-462A-9063-83DB1059B7F7}" presName="imageRepeatNode" presStyleLbl="fgImgPlace1" presStyleIdx="2" presStyleCnt="5"/>
      <dgm:spPr/>
      <dgm:t>
        <a:bodyPr/>
        <a:lstStyle/>
        <a:p>
          <a:endParaRPr lang="zh-TW" altLang="en-US"/>
        </a:p>
      </dgm:t>
    </dgm:pt>
    <dgm:pt modelId="{6B83EFAA-2844-4808-A192-9DF27C332AAB}" type="pres">
      <dgm:prSet presAssocID="{67FF66A5-285A-4377-8BBF-FFDA0B228194}" presName="parTx4" presStyleLbl="node1" presStyleIdx="3" presStyleCnt="5"/>
      <dgm:spPr/>
      <dgm:t>
        <a:bodyPr/>
        <a:lstStyle/>
        <a:p>
          <a:endParaRPr lang="zh-TW" altLang="en-US"/>
        </a:p>
      </dgm:t>
    </dgm:pt>
    <dgm:pt modelId="{18D13F6C-6376-4255-9D7B-D7B681424B66}" type="pres">
      <dgm:prSet presAssocID="{32A64A68-A450-4B7F-A1B0-628217E4F54A}" presName="picture4" presStyleCnt="0"/>
      <dgm:spPr/>
    </dgm:pt>
    <dgm:pt modelId="{141A8450-38A1-4ED9-8FEB-82DAC7FA9094}" type="pres">
      <dgm:prSet presAssocID="{32A64A68-A450-4B7F-A1B0-628217E4F54A}" presName="imageRepeatNode" presStyleLbl="fgImgPlace1" presStyleIdx="3" presStyleCnt="5"/>
      <dgm:spPr/>
      <dgm:t>
        <a:bodyPr/>
        <a:lstStyle/>
        <a:p>
          <a:endParaRPr lang="zh-TW" altLang="en-US"/>
        </a:p>
      </dgm:t>
    </dgm:pt>
    <dgm:pt modelId="{4A2B5242-5A54-446F-B71E-510B28F6BB08}" type="pres">
      <dgm:prSet presAssocID="{7016E9A2-4320-4651-AB33-0D967721CCFF}" presName="parTx5" presStyleLbl="node1" presStyleIdx="4" presStyleCnt="5"/>
      <dgm:spPr/>
      <dgm:t>
        <a:bodyPr/>
        <a:lstStyle/>
        <a:p>
          <a:endParaRPr lang="zh-TW" altLang="en-US"/>
        </a:p>
      </dgm:t>
    </dgm:pt>
    <dgm:pt modelId="{4322FCAB-76F5-4D40-B549-AE0E0D4A4C4E}" type="pres">
      <dgm:prSet presAssocID="{5ECFD319-FC99-42BF-B91C-FD32AC8AAC9E}" presName="picture5" presStyleCnt="0"/>
      <dgm:spPr/>
    </dgm:pt>
    <dgm:pt modelId="{C6E7A707-B915-495C-87AD-47EF5F635E6A}" type="pres">
      <dgm:prSet presAssocID="{5ECFD319-FC99-42BF-B91C-FD32AC8AAC9E}" presName="imageRepeatNode" presStyleLbl="fgImgPlace1" presStyleIdx="4" presStyleCnt="5"/>
      <dgm:spPr/>
      <dgm:t>
        <a:bodyPr/>
        <a:lstStyle/>
        <a:p>
          <a:endParaRPr lang="zh-TW" altLang="en-US"/>
        </a:p>
      </dgm:t>
    </dgm:pt>
  </dgm:ptLst>
  <dgm:cxnLst>
    <dgm:cxn modelId="{2827A347-F4D7-4495-9D0B-98EB4D649CA3}" type="presOf" srcId="{67FF66A5-285A-4377-8BBF-FFDA0B228194}" destId="{6B83EFAA-2844-4808-A192-9DF27C332AAB}" srcOrd="0" destOrd="0" presId="urn:microsoft.com/office/officeart/2008/layout/AscendingPictureAccentProcess"/>
    <dgm:cxn modelId="{9C9BF2B9-2D39-4340-8863-A636F406B420}" type="presOf" srcId="{635BAB6D-27D9-422E-9CC6-19A987A410EA}" destId="{0BD4E740-1000-49D0-B28D-9D8B36E1A180}" srcOrd="0" destOrd="0" presId="urn:microsoft.com/office/officeart/2008/layout/AscendingPictureAccentProcess"/>
    <dgm:cxn modelId="{3C48CD92-BEBA-45D9-BA13-9F2F07E9340F}" srcId="{BA1BD343-1816-4080-B807-1976582C97A9}" destId="{8EF85898-23FD-4A43-BD0B-A031B6687A2E}" srcOrd="2" destOrd="0" parTransId="{C3BC003D-B267-4EFB-ABB6-FD4FDF5DA4A4}" sibTransId="{4F4D1685-5B69-462A-9063-83DB1059B7F7}"/>
    <dgm:cxn modelId="{A0311082-837B-4196-B9A7-23D2825C5CD5}" srcId="{BA1BD343-1816-4080-B807-1976582C97A9}" destId="{7016E9A2-4320-4651-AB33-0D967721CCFF}" srcOrd="4" destOrd="0" parTransId="{EA92BCF2-CC02-4838-803A-FACAB6038A3A}" sibTransId="{5ECFD319-FC99-42BF-B91C-FD32AC8AAC9E}"/>
    <dgm:cxn modelId="{EE2642A4-3B9E-4A95-98A6-64F405BAEE15}" srcId="{635BAB6D-27D9-422E-9CC6-19A987A410EA}" destId="{83E7C2FC-7E93-4FBB-B3BA-FA3854634DCB}" srcOrd="0" destOrd="0" parTransId="{7ABBE388-CB27-47EC-B3D6-CB0D665C4119}" sibTransId="{05E0EDA2-A772-4943-B3A3-5BF1494765F1}"/>
    <dgm:cxn modelId="{242C1ECD-D4DA-4915-B167-B35A55B5088A}" type="presOf" srcId="{3951F133-F6F1-4F6C-993C-98D3A13EC2F9}" destId="{AC48A426-7303-4DF6-B936-7735F982BEB6}" srcOrd="0" destOrd="0" presId="urn:microsoft.com/office/officeart/2008/layout/AscendingPictureAccentProcess"/>
    <dgm:cxn modelId="{CEB7246D-19ED-4955-8817-08BF3C1F6756}" type="presOf" srcId="{8EF85898-23FD-4A43-BD0B-A031B6687A2E}" destId="{8A112B45-CF69-401C-A021-9453E78F3C00}" srcOrd="0" destOrd="0" presId="urn:microsoft.com/office/officeart/2008/layout/AscendingPictureAccentProcess"/>
    <dgm:cxn modelId="{974D4163-F9CF-4FD8-A3B2-BB7C9997B521}" type="presOf" srcId="{4F4D1685-5B69-462A-9063-83DB1059B7F7}" destId="{719E4342-2E9B-458E-A0E6-7758B56822F2}" srcOrd="0" destOrd="0" presId="urn:microsoft.com/office/officeart/2008/layout/AscendingPictureAccentProcess"/>
    <dgm:cxn modelId="{C73E78F9-CFBA-41FA-9B03-AAB31A9F2E16}" srcId="{BA1BD343-1816-4080-B807-1976582C97A9}" destId="{67FF66A5-285A-4377-8BBF-FFDA0B228194}" srcOrd="3" destOrd="0" parTransId="{7A0210CE-401D-4E89-95DF-898DF63C5AE6}" sibTransId="{32A64A68-A450-4B7F-A1B0-628217E4F54A}"/>
    <dgm:cxn modelId="{40E36ECE-FE12-4785-8838-B467FD79CF08}" type="presOf" srcId="{5ECFD319-FC99-42BF-B91C-FD32AC8AAC9E}" destId="{C6E7A707-B915-495C-87AD-47EF5F635E6A}" srcOrd="0" destOrd="0" presId="urn:microsoft.com/office/officeart/2008/layout/AscendingPictureAccentProcess"/>
    <dgm:cxn modelId="{7B40A323-6690-4F3F-82E9-29BBA50F20B5}" type="presOf" srcId="{83E7C2FC-7E93-4FBB-B3BA-FA3854634DCB}" destId="{04D48A70-7B17-4DF9-9A27-B9F83231FFBE}" srcOrd="0" destOrd="0" presId="urn:microsoft.com/office/officeart/2008/layout/AscendingPictureAccentProcess"/>
    <dgm:cxn modelId="{CF9D3E10-B904-44F7-B583-511E111B3A35}" type="presOf" srcId="{EDCAE5B8-3AF2-402B-85FD-903492944DBC}" destId="{3B8558F4-7DC7-4FE5-942B-44FE1C2EAA59}" srcOrd="0" destOrd="0" presId="urn:microsoft.com/office/officeart/2008/layout/AscendingPictureAccentProcess"/>
    <dgm:cxn modelId="{4929ED2C-53DF-4418-8E44-C15EED93DCDD}" type="presOf" srcId="{84BA1872-2B70-4567-92C5-D7AC5D1ACD47}" destId="{D848EA0E-C828-4812-A263-970E362FB92E}" srcOrd="0" destOrd="0" presId="urn:microsoft.com/office/officeart/2008/layout/AscendingPictureAccentProcess"/>
    <dgm:cxn modelId="{5296BCF1-17D8-457B-9244-AC00D13A1FD6}" type="presOf" srcId="{7016E9A2-4320-4651-AB33-0D967721CCFF}" destId="{4A2B5242-5A54-446F-B71E-510B28F6BB08}" srcOrd="0" destOrd="0" presId="urn:microsoft.com/office/officeart/2008/layout/AscendingPictureAccentProcess"/>
    <dgm:cxn modelId="{BBE79DDF-C79F-4769-A7CF-E5B04F9B380B}" srcId="{BA1BD343-1816-4080-B807-1976582C97A9}" destId="{84BA1872-2B70-4567-92C5-D7AC5D1ACD47}" srcOrd="1" destOrd="0" parTransId="{91D05A17-CF3F-441D-8F73-9E3E16CAD968}" sibTransId="{3951F133-F6F1-4F6C-993C-98D3A13EC2F9}"/>
    <dgm:cxn modelId="{A010F737-0032-4F1A-9A97-582A3296B3F6}" type="presOf" srcId="{BA1BD343-1816-4080-B807-1976582C97A9}" destId="{2E2656F6-556B-415F-953E-B91DF892C0B0}" srcOrd="0" destOrd="0" presId="urn:microsoft.com/office/officeart/2008/layout/AscendingPictureAccentProcess"/>
    <dgm:cxn modelId="{8E55BFB2-1D27-47DE-A7D9-513334EDFF96}" type="presOf" srcId="{32A64A68-A450-4B7F-A1B0-628217E4F54A}" destId="{141A8450-38A1-4ED9-8FEB-82DAC7FA9094}" srcOrd="0" destOrd="0" presId="urn:microsoft.com/office/officeart/2008/layout/AscendingPictureAccentProcess"/>
    <dgm:cxn modelId="{07A9361E-7369-4242-B26E-6320E529C0C7}" srcId="{BA1BD343-1816-4080-B807-1976582C97A9}" destId="{635BAB6D-27D9-422E-9CC6-19A987A410EA}" srcOrd="0" destOrd="0" parTransId="{ED026343-CA86-4E1B-ABB9-B41299D89E04}" sibTransId="{EDCAE5B8-3AF2-402B-85FD-903492944DBC}"/>
    <dgm:cxn modelId="{277DB836-6E46-4397-B208-0C573AA7369B}" type="presParOf" srcId="{2E2656F6-556B-415F-953E-B91DF892C0B0}" destId="{89EF7D2C-EF28-44AF-8570-D012DEA79B94}" srcOrd="0" destOrd="0" presId="urn:microsoft.com/office/officeart/2008/layout/AscendingPictureAccentProcess"/>
    <dgm:cxn modelId="{31D17C78-CE0F-4046-8F5E-CDD49026B8A6}" type="presParOf" srcId="{2E2656F6-556B-415F-953E-B91DF892C0B0}" destId="{B4D1FD74-940A-401F-B04A-FDF4FC137A32}" srcOrd="1" destOrd="0" presId="urn:microsoft.com/office/officeart/2008/layout/AscendingPictureAccentProcess"/>
    <dgm:cxn modelId="{F563033D-7372-4995-88A9-23881EE15E1E}" type="presParOf" srcId="{2E2656F6-556B-415F-953E-B91DF892C0B0}" destId="{CB9626FD-A802-4099-9967-37291DCA465F}" srcOrd="2" destOrd="0" presId="urn:microsoft.com/office/officeart/2008/layout/AscendingPictureAccentProcess"/>
    <dgm:cxn modelId="{286020C3-093C-4077-9B48-AE59351DD598}" type="presParOf" srcId="{2E2656F6-556B-415F-953E-B91DF892C0B0}" destId="{9C783D25-B109-457C-9D0B-88D7CD10716B}" srcOrd="3" destOrd="0" presId="urn:microsoft.com/office/officeart/2008/layout/AscendingPictureAccentProcess"/>
    <dgm:cxn modelId="{CA6F2322-2369-41AF-BD00-240342CF8A0E}" type="presParOf" srcId="{2E2656F6-556B-415F-953E-B91DF892C0B0}" destId="{D5E22CBB-658F-4B1E-BFD4-696E2E3C0C43}" srcOrd="4" destOrd="0" presId="urn:microsoft.com/office/officeart/2008/layout/AscendingPictureAccentProcess"/>
    <dgm:cxn modelId="{2CCA024B-9991-4725-9E7D-9BCA06E5EC70}" type="presParOf" srcId="{2E2656F6-556B-415F-953E-B91DF892C0B0}" destId="{7540A35E-DDC1-4EED-9F23-1F44870FD68B}" srcOrd="5" destOrd="0" presId="urn:microsoft.com/office/officeart/2008/layout/AscendingPictureAccentProcess"/>
    <dgm:cxn modelId="{1F2A0B05-77DF-4680-BD8B-86D7886A05A2}" type="presParOf" srcId="{2E2656F6-556B-415F-953E-B91DF892C0B0}" destId="{22B85A1B-B06B-400F-BF56-DD9F5D1BA60F}" srcOrd="6" destOrd="0" presId="urn:microsoft.com/office/officeart/2008/layout/AscendingPictureAccentProcess"/>
    <dgm:cxn modelId="{3F775B35-7B1B-4BDB-9450-6A890B4DC98B}" type="presParOf" srcId="{2E2656F6-556B-415F-953E-B91DF892C0B0}" destId="{7EEB2313-2249-4E52-964E-93D21DAF692B}" srcOrd="7" destOrd="0" presId="urn:microsoft.com/office/officeart/2008/layout/AscendingPictureAccentProcess"/>
    <dgm:cxn modelId="{3971EB6A-3354-4844-BC10-B18AAB6340B9}" type="presParOf" srcId="{2E2656F6-556B-415F-953E-B91DF892C0B0}" destId="{E9CE834F-4010-4E94-8D9C-C5669835156F}" srcOrd="8" destOrd="0" presId="urn:microsoft.com/office/officeart/2008/layout/AscendingPictureAccentProcess"/>
    <dgm:cxn modelId="{DDCD149B-4E53-4456-89FB-96682746B86D}" type="presParOf" srcId="{2E2656F6-556B-415F-953E-B91DF892C0B0}" destId="{4726CB91-B34B-4556-804F-4E471400B3D7}" srcOrd="9" destOrd="0" presId="urn:microsoft.com/office/officeart/2008/layout/AscendingPictureAccentProcess"/>
    <dgm:cxn modelId="{CE439A8F-07C2-494E-8C9B-F61644662854}" type="presParOf" srcId="{2E2656F6-556B-415F-953E-B91DF892C0B0}" destId="{CB0C3EBA-5A57-4E2E-99AC-D8073E6E46A1}" srcOrd="10" destOrd="0" presId="urn:microsoft.com/office/officeart/2008/layout/AscendingPictureAccentProcess"/>
    <dgm:cxn modelId="{549EE810-7D53-4FBF-8C89-7603F0DAE2C0}" type="presParOf" srcId="{2E2656F6-556B-415F-953E-B91DF892C0B0}" destId="{5F0849E8-E0D1-4672-9EDC-AC23FC0FC9F2}" srcOrd="11" destOrd="0" presId="urn:microsoft.com/office/officeart/2008/layout/AscendingPictureAccentProcess"/>
    <dgm:cxn modelId="{964C850C-BC13-471E-B363-AAEA72273CCD}" type="presParOf" srcId="{2E2656F6-556B-415F-953E-B91DF892C0B0}" destId="{F3388C4C-E45E-4309-BBC4-9E9C72132F71}" srcOrd="12" destOrd="0" presId="urn:microsoft.com/office/officeart/2008/layout/AscendingPictureAccentProcess"/>
    <dgm:cxn modelId="{67089615-AE0E-40D7-9A76-C639FADAE2B2}" type="presParOf" srcId="{2E2656F6-556B-415F-953E-B91DF892C0B0}" destId="{2552B46E-66F7-4CB0-99BD-25FD1C279E5F}" srcOrd="13" destOrd="0" presId="urn:microsoft.com/office/officeart/2008/layout/AscendingPictureAccentProcess"/>
    <dgm:cxn modelId="{BE33B02C-1224-4C81-9BA8-62437D419F3D}" type="presParOf" srcId="{2E2656F6-556B-415F-953E-B91DF892C0B0}" destId="{963C4BD4-CB88-4FFA-AAC9-F138FFA06F8C}" srcOrd="14" destOrd="0" presId="urn:microsoft.com/office/officeart/2008/layout/AscendingPictureAccentProcess"/>
    <dgm:cxn modelId="{6732ED06-C547-4001-9A28-4725D3F7B7E2}" type="presParOf" srcId="{2E2656F6-556B-415F-953E-B91DF892C0B0}" destId="{0BD4E740-1000-49D0-B28D-9D8B36E1A180}" srcOrd="15" destOrd="0" presId="urn:microsoft.com/office/officeart/2008/layout/AscendingPictureAccentProcess"/>
    <dgm:cxn modelId="{14C8238A-F93E-481F-B1CA-1A9D5ED7E5EE}" type="presParOf" srcId="{2E2656F6-556B-415F-953E-B91DF892C0B0}" destId="{04D48A70-7B17-4DF9-9A27-B9F83231FFBE}" srcOrd="16" destOrd="0" presId="urn:microsoft.com/office/officeart/2008/layout/AscendingPictureAccentProcess"/>
    <dgm:cxn modelId="{19BCB373-1585-4E54-973A-1D7AF9E85D69}" type="presParOf" srcId="{2E2656F6-556B-415F-953E-B91DF892C0B0}" destId="{76D4F109-F4B4-47E2-9C4E-A76829A34253}" srcOrd="17" destOrd="0" presId="urn:microsoft.com/office/officeart/2008/layout/AscendingPictureAccentProcess"/>
    <dgm:cxn modelId="{32A16C83-7561-4E55-803F-94AF8931C7A0}" type="presParOf" srcId="{76D4F109-F4B4-47E2-9C4E-A76829A34253}" destId="{3B8558F4-7DC7-4FE5-942B-44FE1C2EAA59}" srcOrd="0" destOrd="0" presId="urn:microsoft.com/office/officeart/2008/layout/AscendingPictureAccentProcess"/>
    <dgm:cxn modelId="{80A2014D-01D4-4E54-9EC1-D3CD410251F8}" type="presParOf" srcId="{2E2656F6-556B-415F-953E-B91DF892C0B0}" destId="{D848EA0E-C828-4812-A263-970E362FB92E}" srcOrd="18" destOrd="0" presId="urn:microsoft.com/office/officeart/2008/layout/AscendingPictureAccentProcess"/>
    <dgm:cxn modelId="{78367B15-7113-4ABE-A80E-DDC6E34D84F3}" type="presParOf" srcId="{2E2656F6-556B-415F-953E-B91DF892C0B0}" destId="{89D560F7-BC18-4C5B-9DAD-450FDF94CCCF}" srcOrd="19" destOrd="0" presId="urn:microsoft.com/office/officeart/2008/layout/AscendingPictureAccentProcess"/>
    <dgm:cxn modelId="{E5BDA50F-5E1A-48B0-A94F-EB1AA6206597}" type="presParOf" srcId="{89D560F7-BC18-4C5B-9DAD-450FDF94CCCF}" destId="{AC48A426-7303-4DF6-B936-7735F982BEB6}" srcOrd="0" destOrd="0" presId="urn:microsoft.com/office/officeart/2008/layout/AscendingPictureAccentProcess"/>
    <dgm:cxn modelId="{2D410653-303D-4A77-8080-4DEA2543E440}" type="presParOf" srcId="{2E2656F6-556B-415F-953E-B91DF892C0B0}" destId="{8A112B45-CF69-401C-A021-9453E78F3C00}" srcOrd="20" destOrd="0" presId="urn:microsoft.com/office/officeart/2008/layout/AscendingPictureAccentProcess"/>
    <dgm:cxn modelId="{23123502-BD5F-443C-BBDB-A354EBC5A451}" type="presParOf" srcId="{2E2656F6-556B-415F-953E-B91DF892C0B0}" destId="{491804E8-CF9A-455B-8684-F6A00D913D34}" srcOrd="21" destOrd="0" presId="urn:microsoft.com/office/officeart/2008/layout/AscendingPictureAccentProcess"/>
    <dgm:cxn modelId="{DA122E59-DBBC-4569-AAB9-D1496AFBEDB2}" type="presParOf" srcId="{491804E8-CF9A-455B-8684-F6A00D913D34}" destId="{719E4342-2E9B-458E-A0E6-7758B56822F2}" srcOrd="0" destOrd="0" presId="urn:microsoft.com/office/officeart/2008/layout/AscendingPictureAccentProcess"/>
    <dgm:cxn modelId="{48FA2B1C-3586-4ABB-91DD-CB7A602701C9}" type="presParOf" srcId="{2E2656F6-556B-415F-953E-B91DF892C0B0}" destId="{6B83EFAA-2844-4808-A192-9DF27C332AAB}" srcOrd="22" destOrd="0" presId="urn:microsoft.com/office/officeart/2008/layout/AscendingPictureAccentProcess"/>
    <dgm:cxn modelId="{F9705FF5-C994-4093-BC77-42646DC4B6D0}" type="presParOf" srcId="{2E2656F6-556B-415F-953E-B91DF892C0B0}" destId="{18D13F6C-6376-4255-9D7B-D7B681424B66}" srcOrd="23" destOrd="0" presId="urn:microsoft.com/office/officeart/2008/layout/AscendingPictureAccentProcess"/>
    <dgm:cxn modelId="{A74FE26D-EFDF-475A-8FDA-1F29A6DAD92C}" type="presParOf" srcId="{18D13F6C-6376-4255-9D7B-D7B681424B66}" destId="{141A8450-38A1-4ED9-8FEB-82DAC7FA9094}" srcOrd="0" destOrd="0" presId="urn:microsoft.com/office/officeart/2008/layout/AscendingPictureAccentProcess"/>
    <dgm:cxn modelId="{76526153-CD8A-4807-81E8-61E185D9767A}" type="presParOf" srcId="{2E2656F6-556B-415F-953E-B91DF892C0B0}" destId="{4A2B5242-5A54-446F-B71E-510B28F6BB08}" srcOrd="24" destOrd="0" presId="urn:microsoft.com/office/officeart/2008/layout/AscendingPictureAccentProcess"/>
    <dgm:cxn modelId="{1960E918-DA23-44BC-9987-F8545BC7AC40}" type="presParOf" srcId="{2E2656F6-556B-415F-953E-B91DF892C0B0}" destId="{4322FCAB-76F5-4D40-B549-AE0E0D4A4C4E}" srcOrd="25" destOrd="0" presId="urn:microsoft.com/office/officeart/2008/layout/AscendingPictureAccentProcess"/>
    <dgm:cxn modelId="{E7ED8876-C918-4807-9E7F-7E957428D755}" type="presParOf" srcId="{4322FCAB-76F5-4D40-B549-AE0E0D4A4C4E}" destId="{C6E7A707-B915-495C-87AD-47EF5F635E6A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16067-8BEC-4A31-B53A-E03BD806E5EA}">
      <dsp:nvSpPr>
        <dsp:cNvPr id="0" name=""/>
        <dsp:cNvSpPr/>
      </dsp:nvSpPr>
      <dsp:spPr>
        <a:xfrm>
          <a:off x="3999547" y="3283853"/>
          <a:ext cx="3384232" cy="387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362"/>
              </a:lnTo>
              <a:lnTo>
                <a:pt x="3384232" y="195362"/>
              </a:lnTo>
              <a:lnTo>
                <a:pt x="3384232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3A939-28B4-4649-AE34-C4B4B330B6C6}">
      <dsp:nvSpPr>
        <dsp:cNvPr id="0" name=""/>
        <dsp:cNvSpPr/>
      </dsp:nvSpPr>
      <dsp:spPr>
        <a:xfrm>
          <a:off x="3953827" y="3283853"/>
          <a:ext cx="91440" cy="3876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FDABC-AF49-4AED-9782-69AAD758A044}">
      <dsp:nvSpPr>
        <dsp:cNvPr id="0" name=""/>
        <dsp:cNvSpPr/>
      </dsp:nvSpPr>
      <dsp:spPr>
        <a:xfrm>
          <a:off x="615315" y="3283853"/>
          <a:ext cx="3384232" cy="387648"/>
        </a:xfrm>
        <a:custGeom>
          <a:avLst/>
          <a:gdLst/>
          <a:ahLst/>
          <a:cxnLst/>
          <a:rect l="0" t="0" r="0" b="0"/>
          <a:pathLst>
            <a:path>
              <a:moveTo>
                <a:pt x="3384232" y="0"/>
              </a:moveTo>
              <a:lnTo>
                <a:pt x="3384232" y="195362"/>
              </a:lnTo>
              <a:lnTo>
                <a:pt x="0" y="195362"/>
              </a:lnTo>
              <a:lnTo>
                <a:pt x="0" y="3876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C05D3E-1774-4967-844B-ECF31BB2C57A}">
      <dsp:nvSpPr>
        <dsp:cNvPr id="0" name=""/>
        <dsp:cNvSpPr/>
      </dsp:nvSpPr>
      <dsp:spPr>
        <a:xfrm>
          <a:off x="3953827" y="1665574"/>
          <a:ext cx="91440" cy="3876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764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8032D7-A671-42C2-8B2F-A5D006589E72}">
      <dsp:nvSpPr>
        <dsp:cNvPr id="0" name=""/>
        <dsp:cNvSpPr/>
      </dsp:nvSpPr>
      <dsp:spPr>
        <a:xfrm>
          <a:off x="3384232" y="434944"/>
          <a:ext cx="1230630" cy="123063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3EE2EF-5B38-4CDD-A971-46024F570B5E}">
      <dsp:nvSpPr>
        <dsp:cNvPr id="0" name=""/>
        <dsp:cNvSpPr/>
      </dsp:nvSpPr>
      <dsp:spPr>
        <a:xfrm>
          <a:off x="4614862" y="431868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smtClean="0"/>
            <a:t>指導人</a:t>
          </a:r>
          <a:r>
            <a:rPr lang="en-US" altLang="zh-TW" sz="2300" b="1" kern="1200" smtClean="0"/>
            <a:t/>
          </a:r>
          <a:br>
            <a:rPr lang="en-US" altLang="zh-TW" sz="2300" b="1" kern="1200" smtClean="0"/>
          </a:br>
          <a:r>
            <a:rPr lang="zh-TW" altLang="en-US" sz="2300" b="1" kern="1200" smtClean="0"/>
            <a:t>貓熊老師</a:t>
          </a:r>
          <a:endParaRPr lang="zh-TW" altLang="en-US" sz="2300" b="1" kern="1200" dirty="0"/>
        </a:p>
      </dsp:txBody>
      <dsp:txXfrm>
        <a:off x="4614862" y="431868"/>
        <a:ext cx="1845945" cy="1230630"/>
      </dsp:txXfrm>
    </dsp:sp>
    <dsp:sp modelId="{96F2DD6F-E5B6-48A7-B1FD-26FCE7DA0907}">
      <dsp:nvSpPr>
        <dsp:cNvPr id="0" name=""/>
        <dsp:cNvSpPr/>
      </dsp:nvSpPr>
      <dsp:spPr>
        <a:xfrm>
          <a:off x="3384232" y="2053223"/>
          <a:ext cx="1230630" cy="123063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FD9567-EAF5-4ACC-A367-C2F0B2DE3C14}">
      <dsp:nvSpPr>
        <dsp:cNvPr id="0" name=""/>
        <dsp:cNvSpPr/>
      </dsp:nvSpPr>
      <dsp:spPr>
        <a:xfrm>
          <a:off x="4614862" y="2050146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總幹事</a:t>
          </a:r>
          <a:endParaRPr lang="en-US" altLang="zh-TW" sz="23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顏淑姬</a:t>
          </a:r>
          <a:endParaRPr lang="zh-TW" altLang="en-US" sz="2300" b="1" kern="1200" dirty="0"/>
        </a:p>
      </dsp:txBody>
      <dsp:txXfrm>
        <a:off x="4614862" y="2050146"/>
        <a:ext cx="1845945" cy="1230630"/>
      </dsp:txXfrm>
    </dsp:sp>
    <dsp:sp modelId="{5D6AF045-2DEA-4354-BB78-888116E95AB6}">
      <dsp:nvSpPr>
        <dsp:cNvPr id="0" name=""/>
        <dsp:cNvSpPr/>
      </dsp:nvSpPr>
      <dsp:spPr>
        <a:xfrm>
          <a:off x="0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3E99E3-DD39-4A9E-8CE6-14F164C3537F}">
      <dsp:nvSpPr>
        <dsp:cNvPr id="0" name=""/>
        <dsp:cNvSpPr/>
      </dsp:nvSpPr>
      <dsp:spPr>
        <a:xfrm>
          <a:off x="1230630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sz="2200" b="1" kern="120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蔣孝化</a:t>
          </a:r>
          <a:endParaRPr lang="zh-TW" altLang="en-US" sz="2200" b="1" kern="1200" dirty="0"/>
        </a:p>
      </dsp:txBody>
      <dsp:txXfrm>
        <a:off x="1230630" y="3668425"/>
        <a:ext cx="1845945" cy="1230630"/>
      </dsp:txXfrm>
    </dsp:sp>
    <dsp:sp modelId="{334F30D8-26E7-4BD7-AE97-EA50E4CAE45C}">
      <dsp:nvSpPr>
        <dsp:cNvPr id="0" name=""/>
        <dsp:cNvSpPr/>
      </dsp:nvSpPr>
      <dsp:spPr>
        <a:xfrm>
          <a:off x="3384232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DDD72B-3C48-4C15-A49D-7A0E9DC6C1B4}">
      <dsp:nvSpPr>
        <dsp:cNvPr id="0" name=""/>
        <dsp:cNvSpPr/>
      </dsp:nvSpPr>
      <dsp:spPr>
        <a:xfrm>
          <a:off x="4614862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第</a:t>
          </a:r>
          <a:r>
            <a:rPr lang="en-US" altLang="zh-TW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組組長</a:t>
          </a:r>
          <a:endParaRPr lang="en-US" altLang="zh-TW" sz="2200" b="1" kern="12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莊孝維</a:t>
          </a:r>
          <a:endParaRPr lang="zh-TW" altLang="en-US" sz="2200" b="1" kern="1200" dirty="0"/>
        </a:p>
      </dsp:txBody>
      <dsp:txXfrm>
        <a:off x="4614862" y="3668425"/>
        <a:ext cx="1845945" cy="1230630"/>
      </dsp:txXfrm>
    </dsp:sp>
    <dsp:sp modelId="{36A9AB54-BAA4-4A86-8B37-50F782E643EF}">
      <dsp:nvSpPr>
        <dsp:cNvPr id="0" name=""/>
        <dsp:cNvSpPr/>
      </dsp:nvSpPr>
      <dsp:spPr>
        <a:xfrm>
          <a:off x="6768465" y="3671501"/>
          <a:ext cx="1230630" cy="1230630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D4E6F5-3D17-4C16-8E42-1CA8E82DD351}">
      <dsp:nvSpPr>
        <dsp:cNvPr id="0" name=""/>
        <dsp:cNvSpPr/>
      </dsp:nvSpPr>
      <dsp:spPr>
        <a:xfrm>
          <a:off x="7999095" y="3668425"/>
          <a:ext cx="1845945" cy="123063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/>
            <a:t>第</a:t>
          </a:r>
          <a:r>
            <a:rPr lang="en-US" altLang="zh-TW" sz="2200" b="1" kern="1200" smtClean="0"/>
            <a:t>3</a:t>
          </a:r>
          <a:r>
            <a:rPr lang="zh-TW" altLang="en-US" sz="2200" b="1" kern="1200" smtClean="0"/>
            <a:t>組組長</a:t>
          </a:r>
          <a:r>
            <a:rPr lang="en-US" altLang="zh-TW" sz="2200" b="1" kern="1200" smtClean="0"/>
            <a:t/>
          </a:r>
          <a:br>
            <a:rPr lang="en-US" altLang="zh-TW" sz="2200" b="1" kern="1200" smtClean="0"/>
          </a:br>
          <a:r>
            <a:rPr lang="zh-TW" altLang="en-US" sz="2200" b="1" kern="1200" smtClean="0"/>
            <a:t>伍岳花</a:t>
          </a:r>
          <a:endParaRPr lang="zh-TW" altLang="en-US" sz="2200" b="1" kern="1200" dirty="0"/>
        </a:p>
      </dsp:txBody>
      <dsp:txXfrm>
        <a:off x="7999095" y="3668425"/>
        <a:ext cx="1845945" cy="12306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F7D2C-EF28-44AF-8570-D012DEA79B94}">
      <dsp:nvSpPr>
        <dsp:cNvPr id="0" name=""/>
        <dsp:cNvSpPr/>
      </dsp:nvSpPr>
      <dsp:spPr>
        <a:xfrm>
          <a:off x="2550681" y="570037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D1FD74-940A-401F-B04A-FDF4FC137A32}">
      <dsp:nvSpPr>
        <dsp:cNvPr id="0" name=""/>
        <dsp:cNvSpPr/>
      </dsp:nvSpPr>
      <dsp:spPr>
        <a:xfrm>
          <a:off x="2301649" y="5801492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9626FD-A802-4099-9967-37291DCA465F}">
      <dsp:nvSpPr>
        <dsp:cNvPr id="0" name=""/>
        <dsp:cNvSpPr/>
      </dsp:nvSpPr>
      <dsp:spPr>
        <a:xfrm>
          <a:off x="2046913" y="5885082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83D25-B109-457C-9D0B-88D7CD10716B}">
      <dsp:nvSpPr>
        <dsp:cNvPr id="0" name=""/>
        <dsp:cNvSpPr/>
      </dsp:nvSpPr>
      <dsp:spPr>
        <a:xfrm>
          <a:off x="1789326" y="5949798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E22CBB-658F-4B1E-BFD4-696E2E3C0C43}">
      <dsp:nvSpPr>
        <dsp:cNvPr id="0" name=""/>
        <dsp:cNvSpPr/>
      </dsp:nvSpPr>
      <dsp:spPr>
        <a:xfrm>
          <a:off x="3908003" y="4721556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40A35E-DDC1-4EED-9F23-1F44870FD68B}">
      <dsp:nvSpPr>
        <dsp:cNvPr id="0" name=""/>
        <dsp:cNvSpPr/>
      </dsp:nvSpPr>
      <dsp:spPr>
        <a:xfrm>
          <a:off x="3711249" y="492109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B85A1B-B06B-400F-BF56-DD9F5D1BA60F}">
      <dsp:nvSpPr>
        <dsp:cNvPr id="0" name=""/>
        <dsp:cNvSpPr/>
      </dsp:nvSpPr>
      <dsp:spPr>
        <a:xfrm>
          <a:off x="4723537" y="3508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EB2313-2249-4E52-964E-93D21DAF692B}">
      <dsp:nvSpPr>
        <dsp:cNvPr id="0" name=""/>
        <dsp:cNvSpPr/>
      </dsp:nvSpPr>
      <dsp:spPr>
        <a:xfrm>
          <a:off x="5161720" y="2029805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CE834F-4010-4E94-8D9C-C5669835156F}">
      <dsp:nvSpPr>
        <dsp:cNvPr id="0" name=""/>
        <dsp:cNvSpPr/>
      </dsp:nvSpPr>
      <dsp:spPr>
        <a:xfrm>
          <a:off x="4942153" y="281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6CB91-B34B-4556-804F-4E471400B3D7}">
      <dsp:nvSpPr>
        <dsp:cNvPr id="0" name=""/>
        <dsp:cNvSpPr/>
      </dsp:nvSpPr>
      <dsp:spPr>
        <a:xfrm>
          <a:off x="5105640" y="15508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0C3EBA-5A57-4E2E-99AC-D8073E6E46A1}">
      <dsp:nvSpPr>
        <dsp:cNvPr id="0" name=""/>
        <dsp:cNvSpPr/>
      </dsp:nvSpPr>
      <dsp:spPr>
        <a:xfrm>
          <a:off x="5269127" y="28350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0849E8-E0D1-4672-9EDC-AC23FC0FC9F2}">
      <dsp:nvSpPr>
        <dsp:cNvPr id="0" name=""/>
        <dsp:cNvSpPr/>
      </dsp:nvSpPr>
      <dsp:spPr>
        <a:xfrm>
          <a:off x="5432614" y="15508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388C4C-E45E-4309-BBC4-9E9C72132F71}">
      <dsp:nvSpPr>
        <dsp:cNvPr id="0" name=""/>
        <dsp:cNvSpPr/>
      </dsp:nvSpPr>
      <dsp:spPr>
        <a:xfrm>
          <a:off x="5596101" y="281144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2B46E-66F7-4CB0-99BD-25FD1C279E5F}">
      <dsp:nvSpPr>
        <dsp:cNvPr id="0" name=""/>
        <dsp:cNvSpPr/>
      </dsp:nvSpPr>
      <dsp:spPr>
        <a:xfrm>
          <a:off x="5269127" y="295301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3C4BD4-CB88-4FFA-AAC9-F138FFA06F8C}">
      <dsp:nvSpPr>
        <dsp:cNvPr id="0" name=""/>
        <dsp:cNvSpPr/>
      </dsp:nvSpPr>
      <dsp:spPr>
        <a:xfrm>
          <a:off x="5269127" y="562251"/>
          <a:ext cx="112159" cy="112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D4E740-1000-49D0-B28D-9D8B36E1A180}">
      <dsp:nvSpPr>
        <dsp:cNvPr id="0" name=""/>
        <dsp:cNvSpPr/>
      </dsp:nvSpPr>
      <dsp:spPr>
        <a:xfrm>
          <a:off x="1164844" y="6181148"/>
          <a:ext cx="2418086" cy="64850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成立工作小組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196501" y="6212805"/>
        <a:ext cx="2354772" cy="585186"/>
      </dsp:txXfrm>
    </dsp:sp>
    <dsp:sp modelId="{04D48A70-7B17-4DF9-9A27-B9F83231FFBE}">
      <dsp:nvSpPr>
        <dsp:cNvPr id="0" name=""/>
        <dsp:cNvSpPr/>
      </dsp:nvSpPr>
      <dsp:spPr>
        <a:xfrm>
          <a:off x="3582930" y="6181148"/>
          <a:ext cx="5427386" cy="648500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5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82930" y="6181148"/>
        <a:ext cx="5427386" cy="648500"/>
      </dsp:txXfrm>
    </dsp:sp>
    <dsp:sp modelId="{3B8558F4-7DC7-4FE5-942B-44FE1C2EAA59}">
      <dsp:nvSpPr>
        <dsp:cNvPr id="0" name=""/>
        <dsp:cNvSpPr/>
      </dsp:nvSpPr>
      <dsp:spPr>
        <a:xfrm>
          <a:off x="494738" y="5529614"/>
          <a:ext cx="1121596" cy="112105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48EA0E-C828-4812-A263-970E362FB92E}">
      <dsp:nvSpPr>
        <dsp:cNvPr id="0" name=""/>
        <dsp:cNvSpPr/>
      </dsp:nvSpPr>
      <dsp:spPr>
        <a:xfrm>
          <a:off x="3290175" y="5414676"/>
          <a:ext cx="2418086" cy="648500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設計問卷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1832" y="5446333"/>
        <a:ext cx="2354772" cy="585186"/>
      </dsp:txXfrm>
    </dsp:sp>
    <dsp:sp modelId="{AC48A426-7303-4DF6-B936-7735F982BEB6}">
      <dsp:nvSpPr>
        <dsp:cNvPr id="0" name=""/>
        <dsp:cNvSpPr/>
      </dsp:nvSpPr>
      <dsp:spPr>
        <a:xfrm>
          <a:off x="2619118" y="4763142"/>
          <a:ext cx="1121596" cy="112105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112B45-CF69-401C-A021-9453E78F3C00}">
      <dsp:nvSpPr>
        <dsp:cNvPr id="0" name=""/>
        <dsp:cNvSpPr/>
      </dsp:nvSpPr>
      <dsp:spPr>
        <a:xfrm>
          <a:off x="4442187" y="4307102"/>
          <a:ext cx="2418086" cy="648500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發出問卷</a:t>
          </a:r>
          <a:endParaRPr lang="zh-TW" altLang="en-US" sz="2000" b="1" kern="1200" dirty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73844" y="4338759"/>
        <a:ext cx="2354772" cy="585186"/>
      </dsp:txXfrm>
    </dsp:sp>
    <dsp:sp modelId="{719E4342-2E9B-458E-A0E6-7758B56822F2}">
      <dsp:nvSpPr>
        <dsp:cNvPr id="0" name=""/>
        <dsp:cNvSpPr/>
      </dsp:nvSpPr>
      <dsp:spPr>
        <a:xfrm>
          <a:off x="3771130" y="3655567"/>
          <a:ext cx="1121596" cy="112105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83EFAA-2844-4808-A192-9DF27C332AAB}">
      <dsp:nvSpPr>
        <dsp:cNvPr id="0" name=""/>
        <dsp:cNvSpPr/>
      </dsp:nvSpPr>
      <dsp:spPr>
        <a:xfrm>
          <a:off x="5043857" y="2883365"/>
          <a:ext cx="2418086" cy="64850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統計結果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75514" y="2915022"/>
        <a:ext cx="2354772" cy="585186"/>
      </dsp:txXfrm>
    </dsp:sp>
    <dsp:sp modelId="{141A8450-38A1-4ED9-8FEB-82DAC7FA9094}">
      <dsp:nvSpPr>
        <dsp:cNvPr id="0" name=""/>
        <dsp:cNvSpPr/>
      </dsp:nvSpPr>
      <dsp:spPr>
        <a:xfrm>
          <a:off x="4373751" y="2231831"/>
          <a:ext cx="1121596" cy="1121057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2B5242-5A54-446F-B71E-510B28F6BB08}">
      <dsp:nvSpPr>
        <dsp:cNvPr id="0" name=""/>
        <dsp:cNvSpPr/>
      </dsp:nvSpPr>
      <dsp:spPr>
        <a:xfrm>
          <a:off x="5379386" y="1434013"/>
          <a:ext cx="2418086" cy="64850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82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公布調查結果</a:t>
          </a:r>
        </a:p>
      </dsp:txBody>
      <dsp:txXfrm>
        <a:off x="5411043" y="1465670"/>
        <a:ext cx="2354772" cy="585186"/>
      </dsp:txXfrm>
    </dsp:sp>
    <dsp:sp modelId="{C6E7A707-B915-495C-87AD-47EF5F635E6A}">
      <dsp:nvSpPr>
        <dsp:cNvPr id="0" name=""/>
        <dsp:cNvSpPr/>
      </dsp:nvSpPr>
      <dsp:spPr>
        <a:xfrm>
          <a:off x="4708329" y="782478"/>
          <a:ext cx="1121596" cy="112105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329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172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5821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680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723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404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588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06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24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159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70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81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383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314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60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016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49B4-8254-4CCB-8D60-2B2AFEC75488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81AA61-E92A-43E8-9AC7-DF1D094561B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21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821905" y="4068115"/>
            <a:ext cx="7516442" cy="1512442"/>
          </a:xfrm>
        </p:spPr>
        <p:txBody>
          <a:bodyPr>
            <a:normAutofit/>
          </a:bodyPr>
          <a:lstStyle/>
          <a:p>
            <a:r>
              <a:rPr lang="en-US" altLang="zh-TW" sz="6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3C</a:t>
            </a:r>
            <a:r>
              <a:rPr lang="zh-TW" altLang="en-US" sz="6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使用時間大調查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855641" y="5589240"/>
            <a:ext cx="6534597" cy="661640"/>
          </a:xfrm>
        </p:spPr>
        <p:txBody>
          <a:bodyPr>
            <a:normAutofit/>
          </a:bodyPr>
          <a:lstStyle/>
          <a:p>
            <a:r>
              <a:rPr lang="zh-TW" altLang="en-US" sz="3600" dirty="0"/>
              <a:t>同學使用</a:t>
            </a:r>
            <a:r>
              <a:rPr lang="en-US" altLang="zh-TW" sz="3600" dirty="0"/>
              <a:t>3C</a:t>
            </a:r>
            <a:r>
              <a:rPr lang="zh-TW" altLang="en-US" sz="3600" dirty="0"/>
              <a:t>產品時間調查統計</a:t>
            </a:r>
          </a:p>
        </p:txBody>
      </p:sp>
      <p:pic>
        <p:nvPicPr>
          <p:cNvPr id="5" name="圖片 4" descr="熟悉感十足，金屬質感&lt;strong&gt;平板&lt;/strong&gt; Nokia N1 | 3C 達人廖阿輝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74" b="98357" l="25625" r="6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80" t="2085" r="30509" b="2085"/>
          <a:stretch/>
        </p:blipFill>
        <p:spPr>
          <a:xfrm>
            <a:off x="2317849" y="1175437"/>
            <a:ext cx="1960218" cy="2880320"/>
          </a:xfrm>
          <a:prstGeom prst="rect">
            <a:avLst/>
          </a:prstGeom>
        </p:spPr>
      </p:pic>
      <p:pic>
        <p:nvPicPr>
          <p:cNvPr id="8" name="圖片 7" descr="Illustration gratuite: Smartphone, Dessin - Image gratuite sur Pixabay - 20496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86" y="899763"/>
            <a:ext cx="2094266" cy="3011978"/>
          </a:xfrm>
          <a:prstGeom prst="rect">
            <a:avLst/>
          </a:prstGeom>
        </p:spPr>
      </p:pic>
      <p:pic>
        <p:nvPicPr>
          <p:cNvPr id="10" name="圖片 9" descr="File:Gnome-&lt;strong&gt;laptop&lt;/strong&gt;.sv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410" y="1408415"/>
            <a:ext cx="2689081" cy="268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0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2926" y="2278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zh-TW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文鼎中" panose="02010609010101010101" pitchFamily="49" charset="-120"/>
              </a:rPr>
              <a:t>工作</a:t>
            </a:r>
            <a:r>
              <a:rPr lang="zh-TW" altLang="en-US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文鼎中" panose="02010609010101010101" pitchFamily="49" charset="-120"/>
              </a:rPr>
              <a:t>小組</a:t>
            </a:r>
            <a:endParaRPr lang="zh-TW" altLang="en-US" sz="7200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761474"/>
              </p:ext>
            </p:extLst>
          </p:nvPr>
        </p:nvGraphicFramePr>
        <p:xfrm>
          <a:off x="2057400" y="1341120"/>
          <a:ext cx="984504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8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10983"/>
              </p:ext>
            </p:extLst>
          </p:nvPr>
        </p:nvGraphicFramePr>
        <p:xfrm>
          <a:off x="2331635" y="0"/>
          <a:ext cx="950505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1127449" y="2564904"/>
            <a:ext cx="5109091" cy="1569660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9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調查流程</a:t>
            </a:r>
          </a:p>
        </p:txBody>
      </p:sp>
    </p:spTree>
    <p:extLst>
      <p:ext uri="{BB962C8B-B14F-4D97-AF65-F5344CB8AC3E}">
        <p14:creationId xmlns:p14="http://schemas.microsoft.com/office/powerpoint/2010/main" val="54680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5325" y="1233710"/>
            <a:ext cx="8911687" cy="73225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sz="4400" b="1" dirty="0"/>
              <a:t>3C</a:t>
            </a:r>
            <a:r>
              <a:rPr lang="zh-TW" altLang="en-US" sz="4400" b="1" dirty="0"/>
              <a:t>每日使用時間統計表</a:t>
            </a:r>
            <a:endParaRPr lang="zh-TW" altLang="en-US" sz="4400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972748"/>
              </p:ext>
            </p:extLst>
          </p:nvPr>
        </p:nvGraphicFramePr>
        <p:xfrm>
          <a:off x="2589213" y="2133600"/>
          <a:ext cx="8915400" cy="45415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1946478896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62019316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90302578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870181899"/>
                    </a:ext>
                  </a:extLst>
                </a:gridCol>
              </a:tblGrid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/>
                        <a:t>類別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/>
                        <a:t>不滿</a:t>
                      </a:r>
                      <a:r>
                        <a:rPr lang="en-US" altLang="zh-TW" sz="3200" dirty="0" smtClean="0"/>
                        <a:t>1</a:t>
                      </a:r>
                      <a:r>
                        <a:rPr lang="zh-TW" altLang="en-US" sz="3200" dirty="0" smtClean="0"/>
                        <a:t>小時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dirty="0" smtClean="0"/>
                        <a:t>1-3</a:t>
                      </a:r>
                      <a:r>
                        <a:rPr lang="zh-TW" altLang="en-US" sz="3200" dirty="0" smtClean="0"/>
                        <a:t>小時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dirty="0" smtClean="0"/>
                        <a:t>3</a:t>
                      </a:r>
                      <a:r>
                        <a:rPr lang="zh-TW" altLang="en-US" sz="3200" dirty="0" smtClean="0"/>
                        <a:t>小時以上</a:t>
                      </a:r>
                      <a:endParaRPr lang="zh-TW" altLang="en-US" sz="3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756745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平日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40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10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553324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假日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33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37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25328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寒暑假</a:t>
                      </a:r>
                      <a:endParaRPr lang="zh-TW" altLang="en-US" sz="36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28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45</a:t>
                      </a:r>
                      <a:endParaRPr lang="zh-TW" altLang="en-US" sz="3600" b="1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164383"/>
                  </a:ext>
                </a:extLst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10241240" y="16719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單位</a:t>
            </a:r>
            <a:r>
              <a:rPr lang="zh-TW" altLang="en-US" dirty="0"/>
              <a:t>：</a:t>
            </a:r>
            <a:r>
              <a:rPr lang="zh-TW" altLang="en-US" dirty="0" smtClean="0"/>
              <a:t>人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81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154346812"/>
              </p:ext>
            </p:extLst>
          </p:nvPr>
        </p:nvGraphicFramePr>
        <p:xfrm>
          <a:off x="1615440" y="0"/>
          <a:ext cx="102717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1764020" y="114950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/>
              <a:t>人數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759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1349789533"/>
              </p:ext>
            </p:extLst>
          </p:nvPr>
        </p:nvGraphicFramePr>
        <p:xfrm>
          <a:off x="1615440" y="0"/>
          <a:ext cx="102717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11494373" y="598058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 smtClean="0"/>
              <a:t>人數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1489</TotalTime>
  <Words>90</Words>
  <Application>Microsoft Office PowerPoint</Application>
  <PresentationFormat>寬螢幕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文鼎中</vt:lpstr>
      <vt:lpstr>微軟正黑體</vt:lpstr>
      <vt:lpstr>Arial</vt:lpstr>
      <vt:lpstr>Century Gothic</vt:lpstr>
      <vt:lpstr>Wingdings 3</vt:lpstr>
      <vt:lpstr>絲縷</vt:lpstr>
      <vt:lpstr>3C使用時間大調查</vt:lpstr>
      <vt:lpstr>工作小組</vt:lpstr>
      <vt:lpstr>PowerPoint 簡報</vt:lpstr>
      <vt:lpstr>3C每日使用時間統計表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3C使用時間大調查</dc:title>
  <dc:creator>LaiChener</dc:creator>
  <cp:lastModifiedBy>LaiChener</cp:lastModifiedBy>
  <cp:revision>32</cp:revision>
  <dcterms:created xsi:type="dcterms:W3CDTF">2018-01-30T06:47:12Z</dcterms:created>
  <dcterms:modified xsi:type="dcterms:W3CDTF">2018-07-16T05:37:43Z</dcterms:modified>
</cp:coreProperties>
</file>