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  <p:sldMasterId id="2147483755" r:id="rId2"/>
  </p:sldMasterIdLst>
  <p:notesMasterIdLst>
    <p:notesMasterId r:id="rId10"/>
  </p:notesMasterIdLst>
  <p:handoutMasterIdLst>
    <p:handoutMasterId r:id="rId11"/>
  </p:handoutMasterIdLst>
  <p:sldIdLst>
    <p:sldId id="256" r:id="rId3"/>
    <p:sldId id="264" r:id="rId4"/>
    <p:sldId id="260" r:id="rId5"/>
    <p:sldId id="261" r:id="rId6"/>
    <p:sldId id="262" r:id="rId7"/>
    <p:sldId id="265" r:id="rId8"/>
    <p:sldId id="268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image" Target="../media/image3.jpeg"/><Relationship Id="rId4" Type="http://schemas.openxmlformats.org/officeDocument/2006/relationships/image" Target="../media/image6.jp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image" Target="../media/image3.jpeg"/><Relationship Id="rId4" Type="http://schemas.openxmlformats.org/officeDocument/2006/relationships/image" Target="../media/image6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374C61-1621-4B71-BF73-C15B7143D835}" type="doc">
      <dgm:prSet loTypeId="urn:microsoft.com/office/officeart/2005/8/layout/pList2" loCatId="list" qsTypeId="urn:microsoft.com/office/officeart/2005/8/quickstyle/3d3" qsCatId="3D" csTypeId="urn:microsoft.com/office/officeart/2005/8/colors/colorful1" csCatId="colorful" phldr="1"/>
      <dgm:spPr/>
    </dgm:pt>
    <dgm:pt modelId="{6C2BA48F-E7C0-447F-AC7D-04C360F24462}">
      <dgm:prSet phldrT="[文字]"/>
      <dgm:spPr/>
      <dgm:t>
        <a:bodyPr/>
        <a:lstStyle/>
        <a:p>
          <a:r>
            <a:rPr lang="zh-TW" altLang="en-US" dirty="0" smtClean="0"/>
            <a:t>紅茶包</a:t>
          </a:r>
          <a:endParaRPr lang="zh-TW" altLang="en-US" dirty="0"/>
        </a:p>
      </dgm:t>
    </dgm:pt>
    <dgm:pt modelId="{58A75BF4-3A40-4B27-A33D-B96DF9962949}" type="parTrans" cxnId="{AD742584-66E2-40E6-B29A-C8654FA7F9F2}">
      <dgm:prSet/>
      <dgm:spPr/>
      <dgm:t>
        <a:bodyPr/>
        <a:lstStyle/>
        <a:p>
          <a:endParaRPr lang="zh-TW" altLang="en-US"/>
        </a:p>
      </dgm:t>
    </dgm:pt>
    <dgm:pt modelId="{C194D6C3-558B-4687-B492-57F4A7AEA3F6}" type="sibTrans" cxnId="{AD742584-66E2-40E6-B29A-C8654FA7F9F2}">
      <dgm:prSet/>
      <dgm:spPr/>
      <dgm:t>
        <a:bodyPr/>
        <a:lstStyle/>
        <a:p>
          <a:endParaRPr lang="zh-TW" altLang="en-US"/>
        </a:p>
      </dgm:t>
    </dgm:pt>
    <dgm:pt modelId="{6585B488-EB98-4002-9943-CFF563F2A495}">
      <dgm:prSet phldrT="[文字]"/>
      <dgm:spPr/>
      <dgm:t>
        <a:bodyPr/>
        <a:lstStyle/>
        <a:p>
          <a:r>
            <a:rPr lang="zh-TW" altLang="en-US" dirty="0" smtClean="0"/>
            <a:t>牛奶</a:t>
          </a:r>
          <a:endParaRPr lang="zh-TW" altLang="en-US" dirty="0"/>
        </a:p>
      </dgm:t>
    </dgm:pt>
    <dgm:pt modelId="{6F3DD845-16CA-4AE4-8310-B1E28A8CDAAB}" type="parTrans" cxnId="{FDCDFFA6-98DD-4B7F-AFB6-24A454FA5DCA}">
      <dgm:prSet/>
      <dgm:spPr/>
      <dgm:t>
        <a:bodyPr/>
        <a:lstStyle/>
        <a:p>
          <a:endParaRPr lang="zh-TW" altLang="en-US"/>
        </a:p>
      </dgm:t>
    </dgm:pt>
    <dgm:pt modelId="{597028AA-B763-40B5-85D6-13F7AB1D9EA0}" type="sibTrans" cxnId="{FDCDFFA6-98DD-4B7F-AFB6-24A454FA5DCA}">
      <dgm:prSet/>
      <dgm:spPr/>
      <dgm:t>
        <a:bodyPr/>
        <a:lstStyle/>
        <a:p>
          <a:endParaRPr lang="zh-TW" altLang="en-US"/>
        </a:p>
      </dgm:t>
    </dgm:pt>
    <dgm:pt modelId="{84C8E7FE-8689-41C1-B35C-A78F05273CB5}">
      <dgm:prSet phldrT="[文字]"/>
      <dgm:spPr/>
      <dgm:t>
        <a:bodyPr/>
        <a:lstStyle/>
        <a:p>
          <a:r>
            <a:rPr lang="zh-TW" altLang="en-US" dirty="0" smtClean="0"/>
            <a:t>珍珠</a:t>
          </a:r>
          <a:endParaRPr lang="zh-TW" altLang="en-US" dirty="0"/>
        </a:p>
      </dgm:t>
    </dgm:pt>
    <dgm:pt modelId="{D4A6E192-E002-42D0-9FE8-D2A8419513C1}" type="parTrans" cxnId="{BA9A2C89-CEB5-410C-AE4D-97EBA5A16D31}">
      <dgm:prSet/>
      <dgm:spPr/>
      <dgm:t>
        <a:bodyPr/>
        <a:lstStyle/>
        <a:p>
          <a:endParaRPr lang="zh-TW" altLang="en-US"/>
        </a:p>
      </dgm:t>
    </dgm:pt>
    <dgm:pt modelId="{C2BA8EBB-5D11-4D0D-8BCD-39781A1469E5}" type="sibTrans" cxnId="{BA9A2C89-CEB5-410C-AE4D-97EBA5A16D31}">
      <dgm:prSet/>
      <dgm:spPr/>
      <dgm:t>
        <a:bodyPr/>
        <a:lstStyle/>
        <a:p>
          <a:endParaRPr lang="zh-TW" altLang="en-US"/>
        </a:p>
      </dgm:t>
    </dgm:pt>
    <dgm:pt modelId="{18265D30-52CB-4B50-8E03-7F9F24929BAA}">
      <dgm:prSet phldrT="[文字]"/>
      <dgm:spPr/>
      <dgm:t>
        <a:bodyPr/>
        <a:lstStyle/>
        <a:p>
          <a:r>
            <a:rPr lang="zh-TW" altLang="en-US" dirty="0" smtClean="0"/>
            <a:t>黑糖</a:t>
          </a:r>
          <a:endParaRPr lang="zh-TW" altLang="en-US" dirty="0"/>
        </a:p>
      </dgm:t>
    </dgm:pt>
    <dgm:pt modelId="{2F5C3E1B-15F4-4028-B503-8D5148A95496}" type="parTrans" cxnId="{7D9DA4B8-B1F5-483C-96B0-C9324A1E3E4E}">
      <dgm:prSet/>
      <dgm:spPr/>
      <dgm:t>
        <a:bodyPr/>
        <a:lstStyle/>
        <a:p>
          <a:endParaRPr lang="zh-TW" altLang="en-US"/>
        </a:p>
      </dgm:t>
    </dgm:pt>
    <dgm:pt modelId="{A15C9E1A-9304-401A-92F8-B2F69175853B}" type="sibTrans" cxnId="{7D9DA4B8-B1F5-483C-96B0-C9324A1E3E4E}">
      <dgm:prSet/>
      <dgm:spPr/>
      <dgm:t>
        <a:bodyPr/>
        <a:lstStyle/>
        <a:p>
          <a:endParaRPr lang="zh-TW" altLang="en-US"/>
        </a:p>
      </dgm:t>
    </dgm:pt>
    <dgm:pt modelId="{BC208C52-AF55-451C-ACE5-5C468A1A576B}" type="pres">
      <dgm:prSet presAssocID="{46374C61-1621-4B71-BF73-C15B7143D835}" presName="Name0" presStyleCnt="0">
        <dgm:presLayoutVars>
          <dgm:dir/>
          <dgm:resizeHandles val="exact"/>
        </dgm:presLayoutVars>
      </dgm:prSet>
      <dgm:spPr/>
    </dgm:pt>
    <dgm:pt modelId="{B248113D-74CA-472F-BB1C-92091C939A81}" type="pres">
      <dgm:prSet presAssocID="{46374C61-1621-4B71-BF73-C15B7143D835}" presName="bkgdShp" presStyleLbl="alignAccFollowNode1" presStyleIdx="0" presStyleCnt="1"/>
      <dgm:spPr/>
    </dgm:pt>
    <dgm:pt modelId="{7E555B0C-CD1B-4D55-8185-0728608968FF}" type="pres">
      <dgm:prSet presAssocID="{46374C61-1621-4B71-BF73-C15B7143D835}" presName="linComp" presStyleCnt="0"/>
      <dgm:spPr/>
    </dgm:pt>
    <dgm:pt modelId="{A089FD4B-5A8E-4C0D-844F-598F526B8569}" type="pres">
      <dgm:prSet presAssocID="{6C2BA48F-E7C0-447F-AC7D-04C360F24462}" presName="compNode" presStyleCnt="0"/>
      <dgm:spPr/>
    </dgm:pt>
    <dgm:pt modelId="{E717ED32-007B-4609-BE77-BCBE0D8F5B0F}" type="pres">
      <dgm:prSet presAssocID="{6C2BA48F-E7C0-447F-AC7D-04C360F2446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9172B34-749C-4B9F-A881-19D4BC426A71}" type="pres">
      <dgm:prSet presAssocID="{6C2BA48F-E7C0-447F-AC7D-04C360F24462}" presName="invisiNode" presStyleLbl="node1" presStyleIdx="0" presStyleCnt="4"/>
      <dgm:spPr/>
    </dgm:pt>
    <dgm:pt modelId="{C86939CD-94E8-4F98-8E25-C790A31699FE}" type="pres">
      <dgm:prSet presAssocID="{6C2BA48F-E7C0-447F-AC7D-04C360F24462}" presName="imagNode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  <dgm:pt modelId="{75033829-6E5E-4F9E-B60E-75ACD8A5AA76}" type="pres">
      <dgm:prSet presAssocID="{C194D6C3-558B-4687-B492-57F4A7AEA3F6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4C45B449-E519-4762-B3AC-6196167BF38E}" type="pres">
      <dgm:prSet presAssocID="{6585B488-EB98-4002-9943-CFF563F2A495}" presName="compNode" presStyleCnt="0"/>
      <dgm:spPr/>
    </dgm:pt>
    <dgm:pt modelId="{94FB7835-82A5-4A21-96E7-4C0FA27BA5B7}" type="pres">
      <dgm:prSet presAssocID="{6585B488-EB98-4002-9943-CFF563F2A49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3A14CDC-C056-4736-AB23-C8DE913AB963}" type="pres">
      <dgm:prSet presAssocID="{6585B488-EB98-4002-9943-CFF563F2A495}" presName="invisiNode" presStyleLbl="node1" presStyleIdx="1" presStyleCnt="4"/>
      <dgm:spPr/>
    </dgm:pt>
    <dgm:pt modelId="{7D41B55E-A222-40EF-BDE0-DC19A50FF584}" type="pres">
      <dgm:prSet presAssocID="{6585B488-EB98-4002-9943-CFF563F2A495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</dgm:spPr>
    </dgm:pt>
    <dgm:pt modelId="{DD3C9AD9-E5D7-44BC-9C3C-112E5DDF061F}" type="pres">
      <dgm:prSet presAssocID="{597028AA-B763-40B5-85D6-13F7AB1D9EA0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6D71109E-F60A-43AC-A39E-C3E8A404F259}" type="pres">
      <dgm:prSet presAssocID="{84C8E7FE-8689-41C1-B35C-A78F05273CB5}" presName="compNode" presStyleCnt="0"/>
      <dgm:spPr/>
    </dgm:pt>
    <dgm:pt modelId="{D81363EB-BCAB-4EDE-916C-23D79DAA5D39}" type="pres">
      <dgm:prSet presAssocID="{84C8E7FE-8689-41C1-B35C-A78F05273CB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6C37762-77C7-4540-837F-8B641B1DE32F}" type="pres">
      <dgm:prSet presAssocID="{84C8E7FE-8689-41C1-B35C-A78F05273CB5}" presName="invisiNode" presStyleLbl="node1" presStyleIdx="2" presStyleCnt="4"/>
      <dgm:spPr/>
    </dgm:pt>
    <dgm:pt modelId="{CD75FB81-99C9-4D5A-99F2-46844BA4E06E}" type="pres">
      <dgm:prSet presAssocID="{84C8E7FE-8689-41C1-B35C-A78F05273CB5}" presName="imagNode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E7FA5FF9-E008-4E3C-8AFE-A9E68C2AF6EE}" type="pres">
      <dgm:prSet presAssocID="{C2BA8EBB-5D11-4D0D-8BCD-39781A1469E5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BC171667-ED69-4C9D-ABB3-49C1B6423076}" type="pres">
      <dgm:prSet presAssocID="{18265D30-52CB-4B50-8E03-7F9F24929BAA}" presName="compNode" presStyleCnt="0"/>
      <dgm:spPr/>
    </dgm:pt>
    <dgm:pt modelId="{5D14AADD-00CB-4EB9-A93E-7C47835CB547}" type="pres">
      <dgm:prSet presAssocID="{18265D30-52CB-4B50-8E03-7F9F24929BA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2BCF284-DB0E-4381-9AAC-938949FCFC99}" type="pres">
      <dgm:prSet presAssocID="{18265D30-52CB-4B50-8E03-7F9F24929BAA}" presName="invisiNode" presStyleLbl="node1" presStyleIdx="3" presStyleCnt="4"/>
      <dgm:spPr/>
    </dgm:pt>
    <dgm:pt modelId="{AEA79882-B393-4638-8343-0D2B1B2659F5}" type="pres">
      <dgm:prSet presAssocID="{18265D30-52CB-4B50-8E03-7F9F24929BAA}" presName="imagNode" presStyleLbl="fgImgPlace1" presStyleIdx="3" presStyleCnt="4"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7D9DA4B8-B1F5-483C-96B0-C9324A1E3E4E}" srcId="{46374C61-1621-4B71-BF73-C15B7143D835}" destId="{18265D30-52CB-4B50-8E03-7F9F24929BAA}" srcOrd="3" destOrd="0" parTransId="{2F5C3E1B-15F4-4028-B503-8D5148A95496}" sibTransId="{A15C9E1A-9304-401A-92F8-B2F69175853B}"/>
    <dgm:cxn modelId="{FDCDFFA6-98DD-4B7F-AFB6-24A454FA5DCA}" srcId="{46374C61-1621-4B71-BF73-C15B7143D835}" destId="{6585B488-EB98-4002-9943-CFF563F2A495}" srcOrd="1" destOrd="0" parTransId="{6F3DD845-16CA-4AE4-8310-B1E28A8CDAAB}" sibTransId="{597028AA-B763-40B5-85D6-13F7AB1D9EA0}"/>
    <dgm:cxn modelId="{EED3DD00-1CDF-4E52-AA52-9D8244D15982}" type="presOf" srcId="{18265D30-52CB-4B50-8E03-7F9F24929BAA}" destId="{5D14AADD-00CB-4EB9-A93E-7C47835CB547}" srcOrd="0" destOrd="0" presId="urn:microsoft.com/office/officeart/2005/8/layout/pList2"/>
    <dgm:cxn modelId="{79705D9A-3E6A-4686-B066-CD155328A0EA}" type="presOf" srcId="{C194D6C3-558B-4687-B492-57F4A7AEA3F6}" destId="{75033829-6E5E-4F9E-B60E-75ACD8A5AA76}" srcOrd="0" destOrd="0" presId="urn:microsoft.com/office/officeart/2005/8/layout/pList2"/>
    <dgm:cxn modelId="{DB18A640-E350-4A75-A231-FD25E1864545}" type="presOf" srcId="{6C2BA48F-E7C0-447F-AC7D-04C360F24462}" destId="{E717ED32-007B-4609-BE77-BCBE0D8F5B0F}" srcOrd="0" destOrd="0" presId="urn:microsoft.com/office/officeart/2005/8/layout/pList2"/>
    <dgm:cxn modelId="{25691DA2-6A70-4AC5-A57C-769010A03F5D}" type="presOf" srcId="{597028AA-B763-40B5-85D6-13F7AB1D9EA0}" destId="{DD3C9AD9-E5D7-44BC-9C3C-112E5DDF061F}" srcOrd="0" destOrd="0" presId="urn:microsoft.com/office/officeart/2005/8/layout/pList2"/>
    <dgm:cxn modelId="{D932ACDC-D44D-42F3-879B-7151B098A3A7}" type="presOf" srcId="{6585B488-EB98-4002-9943-CFF563F2A495}" destId="{94FB7835-82A5-4A21-96E7-4C0FA27BA5B7}" srcOrd="0" destOrd="0" presId="urn:microsoft.com/office/officeart/2005/8/layout/pList2"/>
    <dgm:cxn modelId="{EB1A368E-2B79-4A1F-9E4B-FA69867401D8}" type="presOf" srcId="{C2BA8EBB-5D11-4D0D-8BCD-39781A1469E5}" destId="{E7FA5FF9-E008-4E3C-8AFE-A9E68C2AF6EE}" srcOrd="0" destOrd="0" presId="urn:microsoft.com/office/officeart/2005/8/layout/pList2"/>
    <dgm:cxn modelId="{A6D17F2C-31B3-4C3D-B555-F61142E35625}" type="presOf" srcId="{84C8E7FE-8689-41C1-B35C-A78F05273CB5}" destId="{D81363EB-BCAB-4EDE-916C-23D79DAA5D39}" srcOrd="0" destOrd="0" presId="urn:microsoft.com/office/officeart/2005/8/layout/pList2"/>
    <dgm:cxn modelId="{BA9A2C89-CEB5-410C-AE4D-97EBA5A16D31}" srcId="{46374C61-1621-4B71-BF73-C15B7143D835}" destId="{84C8E7FE-8689-41C1-B35C-A78F05273CB5}" srcOrd="2" destOrd="0" parTransId="{D4A6E192-E002-42D0-9FE8-D2A8419513C1}" sibTransId="{C2BA8EBB-5D11-4D0D-8BCD-39781A1469E5}"/>
    <dgm:cxn modelId="{6AAB5B28-E502-4619-9271-49C8A131CB16}" type="presOf" srcId="{46374C61-1621-4B71-BF73-C15B7143D835}" destId="{BC208C52-AF55-451C-ACE5-5C468A1A576B}" srcOrd="0" destOrd="0" presId="urn:microsoft.com/office/officeart/2005/8/layout/pList2"/>
    <dgm:cxn modelId="{AD742584-66E2-40E6-B29A-C8654FA7F9F2}" srcId="{46374C61-1621-4B71-BF73-C15B7143D835}" destId="{6C2BA48F-E7C0-447F-AC7D-04C360F24462}" srcOrd="0" destOrd="0" parTransId="{58A75BF4-3A40-4B27-A33D-B96DF9962949}" sibTransId="{C194D6C3-558B-4687-B492-57F4A7AEA3F6}"/>
    <dgm:cxn modelId="{258AD705-F92A-4D6F-B50E-C3DE8CA9BA8D}" type="presParOf" srcId="{BC208C52-AF55-451C-ACE5-5C468A1A576B}" destId="{B248113D-74CA-472F-BB1C-92091C939A81}" srcOrd="0" destOrd="0" presId="urn:microsoft.com/office/officeart/2005/8/layout/pList2"/>
    <dgm:cxn modelId="{A02A267E-22E9-4F3B-B169-E9E9040A2949}" type="presParOf" srcId="{BC208C52-AF55-451C-ACE5-5C468A1A576B}" destId="{7E555B0C-CD1B-4D55-8185-0728608968FF}" srcOrd="1" destOrd="0" presId="urn:microsoft.com/office/officeart/2005/8/layout/pList2"/>
    <dgm:cxn modelId="{6AFC6141-B961-427A-A10B-45B36EBFB9AB}" type="presParOf" srcId="{7E555B0C-CD1B-4D55-8185-0728608968FF}" destId="{A089FD4B-5A8E-4C0D-844F-598F526B8569}" srcOrd="0" destOrd="0" presId="urn:microsoft.com/office/officeart/2005/8/layout/pList2"/>
    <dgm:cxn modelId="{4EA83B53-4788-4703-97D2-1CD35838B7E1}" type="presParOf" srcId="{A089FD4B-5A8E-4C0D-844F-598F526B8569}" destId="{E717ED32-007B-4609-BE77-BCBE0D8F5B0F}" srcOrd="0" destOrd="0" presId="urn:microsoft.com/office/officeart/2005/8/layout/pList2"/>
    <dgm:cxn modelId="{59BB1C15-C291-41A6-8141-EF16DA95ABF5}" type="presParOf" srcId="{A089FD4B-5A8E-4C0D-844F-598F526B8569}" destId="{39172B34-749C-4B9F-A881-19D4BC426A71}" srcOrd="1" destOrd="0" presId="urn:microsoft.com/office/officeart/2005/8/layout/pList2"/>
    <dgm:cxn modelId="{54A95AE4-7F51-433E-9162-A0E8D9BEB0EC}" type="presParOf" srcId="{A089FD4B-5A8E-4C0D-844F-598F526B8569}" destId="{C86939CD-94E8-4F98-8E25-C790A31699FE}" srcOrd="2" destOrd="0" presId="urn:microsoft.com/office/officeart/2005/8/layout/pList2"/>
    <dgm:cxn modelId="{0F27611D-66EB-4FFD-97D2-B748A65F5F53}" type="presParOf" srcId="{7E555B0C-CD1B-4D55-8185-0728608968FF}" destId="{75033829-6E5E-4F9E-B60E-75ACD8A5AA76}" srcOrd="1" destOrd="0" presId="urn:microsoft.com/office/officeart/2005/8/layout/pList2"/>
    <dgm:cxn modelId="{8B684DB0-18AA-4CA0-8EEE-4A3DD719EA44}" type="presParOf" srcId="{7E555B0C-CD1B-4D55-8185-0728608968FF}" destId="{4C45B449-E519-4762-B3AC-6196167BF38E}" srcOrd="2" destOrd="0" presId="urn:microsoft.com/office/officeart/2005/8/layout/pList2"/>
    <dgm:cxn modelId="{269A06E0-3D92-4825-8336-223C693653E2}" type="presParOf" srcId="{4C45B449-E519-4762-B3AC-6196167BF38E}" destId="{94FB7835-82A5-4A21-96E7-4C0FA27BA5B7}" srcOrd="0" destOrd="0" presId="urn:microsoft.com/office/officeart/2005/8/layout/pList2"/>
    <dgm:cxn modelId="{3EC87EC0-CE4B-446E-AB1B-094D83F704DD}" type="presParOf" srcId="{4C45B449-E519-4762-B3AC-6196167BF38E}" destId="{E3A14CDC-C056-4736-AB23-C8DE913AB963}" srcOrd="1" destOrd="0" presId="urn:microsoft.com/office/officeart/2005/8/layout/pList2"/>
    <dgm:cxn modelId="{C1DC22A9-F4AF-478E-9061-94FFCC2872D6}" type="presParOf" srcId="{4C45B449-E519-4762-B3AC-6196167BF38E}" destId="{7D41B55E-A222-40EF-BDE0-DC19A50FF584}" srcOrd="2" destOrd="0" presId="urn:microsoft.com/office/officeart/2005/8/layout/pList2"/>
    <dgm:cxn modelId="{27EF2D04-60C9-4973-AF55-51378C10757C}" type="presParOf" srcId="{7E555B0C-CD1B-4D55-8185-0728608968FF}" destId="{DD3C9AD9-E5D7-44BC-9C3C-112E5DDF061F}" srcOrd="3" destOrd="0" presId="urn:microsoft.com/office/officeart/2005/8/layout/pList2"/>
    <dgm:cxn modelId="{03F3FC83-788D-480A-9F85-6A6A57936126}" type="presParOf" srcId="{7E555B0C-CD1B-4D55-8185-0728608968FF}" destId="{6D71109E-F60A-43AC-A39E-C3E8A404F259}" srcOrd="4" destOrd="0" presId="urn:microsoft.com/office/officeart/2005/8/layout/pList2"/>
    <dgm:cxn modelId="{88100657-5DE7-4A5D-B1B2-44959911DAB9}" type="presParOf" srcId="{6D71109E-F60A-43AC-A39E-C3E8A404F259}" destId="{D81363EB-BCAB-4EDE-916C-23D79DAA5D39}" srcOrd="0" destOrd="0" presId="urn:microsoft.com/office/officeart/2005/8/layout/pList2"/>
    <dgm:cxn modelId="{DF59E5D8-027C-45EB-A35F-686374393257}" type="presParOf" srcId="{6D71109E-F60A-43AC-A39E-C3E8A404F259}" destId="{26C37762-77C7-4540-837F-8B641B1DE32F}" srcOrd="1" destOrd="0" presId="urn:microsoft.com/office/officeart/2005/8/layout/pList2"/>
    <dgm:cxn modelId="{639961BC-7464-4FCC-BC17-DE9A15CE7028}" type="presParOf" srcId="{6D71109E-F60A-43AC-A39E-C3E8A404F259}" destId="{CD75FB81-99C9-4D5A-99F2-46844BA4E06E}" srcOrd="2" destOrd="0" presId="urn:microsoft.com/office/officeart/2005/8/layout/pList2"/>
    <dgm:cxn modelId="{B6A5EA6B-4C96-443F-94C5-00C71A8A9CEB}" type="presParOf" srcId="{7E555B0C-CD1B-4D55-8185-0728608968FF}" destId="{E7FA5FF9-E008-4E3C-8AFE-A9E68C2AF6EE}" srcOrd="5" destOrd="0" presId="urn:microsoft.com/office/officeart/2005/8/layout/pList2"/>
    <dgm:cxn modelId="{8D081852-490E-452D-B682-0FD764ED79FE}" type="presParOf" srcId="{7E555B0C-CD1B-4D55-8185-0728608968FF}" destId="{BC171667-ED69-4C9D-ABB3-49C1B6423076}" srcOrd="6" destOrd="0" presId="urn:microsoft.com/office/officeart/2005/8/layout/pList2"/>
    <dgm:cxn modelId="{16BDB03E-B20B-4ACD-B828-E86F5428F426}" type="presParOf" srcId="{BC171667-ED69-4C9D-ABB3-49C1B6423076}" destId="{5D14AADD-00CB-4EB9-A93E-7C47835CB547}" srcOrd="0" destOrd="0" presId="urn:microsoft.com/office/officeart/2005/8/layout/pList2"/>
    <dgm:cxn modelId="{73EA1026-8116-4F60-9447-E1AAB2D9D33D}" type="presParOf" srcId="{BC171667-ED69-4C9D-ABB3-49C1B6423076}" destId="{72BCF284-DB0E-4381-9AAC-938949FCFC99}" srcOrd="1" destOrd="0" presId="urn:microsoft.com/office/officeart/2005/8/layout/pList2"/>
    <dgm:cxn modelId="{4E02E558-E4E9-4184-9415-1EC0D5B00C12}" type="presParOf" srcId="{BC171667-ED69-4C9D-ABB3-49C1B6423076}" destId="{AEA79882-B393-4638-8343-0D2B1B2659F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D9262B-92C1-4B90-9446-276F6B974D2A}" type="doc">
      <dgm:prSet loTypeId="urn:microsoft.com/office/officeart/2005/8/layout/vProcess5" loCatId="process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0C727F40-3022-40D9-9080-3B6E84D484FD}">
      <dgm:prSet phldrT="[文字]"/>
      <dgm:spPr/>
      <dgm:t>
        <a:bodyPr/>
        <a:lstStyle/>
        <a:p>
          <a:r>
            <a:rPr lang="zh-TW" altLang="en-US" dirty="0" smtClean="0"/>
            <a:t>煮珍珠</a:t>
          </a:r>
          <a:r>
            <a:rPr lang="en-US" altLang="zh-TW" dirty="0" smtClean="0"/>
            <a:t>(</a:t>
          </a:r>
          <a:r>
            <a:rPr lang="zh-TW" altLang="en-US" dirty="0" smtClean="0"/>
            <a:t>珍珠：水</a:t>
          </a:r>
          <a:r>
            <a:rPr lang="en-US" altLang="zh-TW" dirty="0" smtClean="0">
              <a:sym typeface="Wingdings" panose="05000000000000000000" pitchFamily="2" charset="2"/>
            </a:rPr>
            <a:t>1</a:t>
          </a:r>
          <a:r>
            <a:rPr lang="zh-TW" altLang="en-US" dirty="0" smtClean="0">
              <a:sym typeface="Wingdings" panose="05000000000000000000" pitchFamily="2" charset="2"/>
            </a:rPr>
            <a:t>：</a:t>
          </a:r>
          <a:r>
            <a:rPr lang="en-US" altLang="zh-TW" dirty="0" smtClean="0">
              <a:sym typeface="Wingdings" panose="05000000000000000000" pitchFamily="2" charset="2"/>
            </a:rPr>
            <a:t>6</a:t>
          </a:r>
          <a:r>
            <a:rPr lang="en-US" altLang="zh-TW" dirty="0" smtClean="0"/>
            <a:t>)</a:t>
          </a:r>
          <a:endParaRPr lang="zh-TW" altLang="en-US" dirty="0"/>
        </a:p>
      </dgm:t>
    </dgm:pt>
    <dgm:pt modelId="{32FB894F-EFFF-4CFE-B50C-3D5C8B1A614A}" type="parTrans" cxnId="{0D7E7489-8876-471C-9DD9-E72E340EC74A}">
      <dgm:prSet/>
      <dgm:spPr/>
      <dgm:t>
        <a:bodyPr/>
        <a:lstStyle/>
        <a:p>
          <a:endParaRPr lang="zh-TW" altLang="en-US"/>
        </a:p>
      </dgm:t>
    </dgm:pt>
    <dgm:pt modelId="{002D01D4-C560-4604-8CFD-F96D1500AA63}" type="sibTrans" cxnId="{0D7E7489-8876-471C-9DD9-E72E340EC74A}">
      <dgm:prSet/>
      <dgm:spPr/>
      <dgm:t>
        <a:bodyPr/>
        <a:lstStyle/>
        <a:p>
          <a:endParaRPr lang="zh-TW" altLang="en-US"/>
        </a:p>
      </dgm:t>
    </dgm:pt>
    <dgm:pt modelId="{97D8E306-C394-4681-9674-1A9A7A623A09}">
      <dgm:prSet phldrT="[文字]"/>
      <dgm:spPr/>
      <dgm:t>
        <a:bodyPr/>
        <a:lstStyle/>
        <a:p>
          <a:r>
            <a:rPr lang="zh-TW" altLang="en-US" dirty="0" smtClean="0"/>
            <a:t>煮的過程中要勤攪拌</a:t>
          </a:r>
          <a:endParaRPr lang="zh-TW" altLang="en-US" dirty="0"/>
        </a:p>
      </dgm:t>
    </dgm:pt>
    <dgm:pt modelId="{0340CD2B-6AF8-4CEA-8EC2-F47B3E55FC6B}" type="parTrans" cxnId="{D6896E00-9525-463D-8391-6216F21B6EDD}">
      <dgm:prSet/>
      <dgm:spPr/>
      <dgm:t>
        <a:bodyPr/>
        <a:lstStyle/>
        <a:p>
          <a:endParaRPr lang="zh-TW" altLang="en-US"/>
        </a:p>
      </dgm:t>
    </dgm:pt>
    <dgm:pt modelId="{39EAE231-361A-456E-9993-3EF7AA865009}" type="sibTrans" cxnId="{D6896E00-9525-463D-8391-6216F21B6EDD}">
      <dgm:prSet/>
      <dgm:spPr/>
      <dgm:t>
        <a:bodyPr/>
        <a:lstStyle/>
        <a:p>
          <a:endParaRPr lang="zh-TW" altLang="en-US"/>
        </a:p>
      </dgm:t>
    </dgm:pt>
    <dgm:pt modelId="{4102C82A-70F0-420F-9081-C4FFA1EA8107}">
      <dgm:prSet phldrT="[文字]"/>
      <dgm:spPr/>
      <dgm:t>
        <a:bodyPr/>
        <a:lstStyle/>
        <a:p>
          <a:r>
            <a:rPr lang="zh-TW" altLang="en-US" dirty="0" smtClean="0"/>
            <a:t>煮好後蓋住鍋蓋悶</a:t>
          </a:r>
          <a:r>
            <a:rPr lang="en-US" altLang="zh-TW" dirty="0" smtClean="0"/>
            <a:t>30</a:t>
          </a:r>
          <a:r>
            <a:rPr lang="zh-TW" altLang="en-US" dirty="0" smtClean="0"/>
            <a:t>分鐘</a:t>
          </a:r>
          <a:endParaRPr lang="en-US" altLang="zh-TW" dirty="0" smtClean="0"/>
        </a:p>
      </dgm:t>
    </dgm:pt>
    <dgm:pt modelId="{5D1C2E08-331D-43B5-825E-D97A4AD35B60}" type="parTrans" cxnId="{FCA558DE-9460-4596-B8CD-7F5E6CB9710B}">
      <dgm:prSet/>
      <dgm:spPr/>
      <dgm:t>
        <a:bodyPr/>
        <a:lstStyle/>
        <a:p>
          <a:endParaRPr lang="zh-TW" altLang="en-US"/>
        </a:p>
      </dgm:t>
    </dgm:pt>
    <dgm:pt modelId="{434AC33D-2250-438A-B936-983482452F66}" type="sibTrans" cxnId="{FCA558DE-9460-4596-B8CD-7F5E6CB9710B}">
      <dgm:prSet/>
      <dgm:spPr/>
      <dgm:t>
        <a:bodyPr/>
        <a:lstStyle/>
        <a:p>
          <a:endParaRPr lang="zh-TW" altLang="en-US"/>
        </a:p>
      </dgm:t>
    </dgm:pt>
    <dgm:pt modelId="{C489A26E-015C-4836-B88E-DBE3D97C7645}">
      <dgm:prSet phldrT="[文字]"/>
      <dgm:spPr/>
      <dgm:t>
        <a:bodyPr/>
        <a:lstStyle/>
        <a:p>
          <a:r>
            <a:rPr lang="zh-TW" altLang="en-US" dirty="0" smtClean="0"/>
            <a:t>沖涼開水讓珍珠變得</a:t>
          </a:r>
          <a:r>
            <a:rPr lang="en-US" altLang="zh-TW" dirty="0" smtClean="0"/>
            <a:t>Q</a:t>
          </a:r>
          <a:r>
            <a:rPr lang="zh-TW" altLang="en-US" dirty="0" smtClean="0"/>
            <a:t>彈</a:t>
          </a:r>
          <a:endParaRPr lang="en-US" altLang="zh-TW" dirty="0" smtClean="0"/>
        </a:p>
      </dgm:t>
    </dgm:pt>
    <dgm:pt modelId="{6FED2174-E685-4608-A50B-62A0187C9C2F}" type="parTrans" cxnId="{1AF7B53B-5336-4E66-980C-802AC4AD17BA}">
      <dgm:prSet/>
      <dgm:spPr/>
      <dgm:t>
        <a:bodyPr/>
        <a:lstStyle/>
        <a:p>
          <a:endParaRPr lang="zh-TW" altLang="en-US"/>
        </a:p>
      </dgm:t>
    </dgm:pt>
    <dgm:pt modelId="{B609D81C-1405-4EBD-8108-F691950F11FB}" type="sibTrans" cxnId="{1AF7B53B-5336-4E66-980C-802AC4AD17BA}">
      <dgm:prSet/>
      <dgm:spPr/>
      <dgm:t>
        <a:bodyPr/>
        <a:lstStyle/>
        <a:p>
          <a:endParaRPr lang="zh-TW" altLang="en-US"/>
        </a:p>
      </dgm:t>
    </dgm:pt>
    <dgm:pt modelId="{CE5BF5A1-F235-4BC4-A7D4-BAFB05C919C4}">
      <dgm:prSet phldrT="[文字]"/>
      <dgm:spPr/>
      <dgm:t>
        <a:bodyPr/>
        <a:lstStyle/>
        <a:p>
          <a:r>
            <a:rPr lang="zh-HK" smtClean="0"/>
            <a:t>加入黑糖並攪</a:t>
          </a:r>
          <a:r>
            <a:rPr lang="zh-TW" smtClean="0"/>
            <a:t>拌</a:t>
          </a:r>
          <a:endParaRPr lang="en-US" altLang="zh-TW" dirty="0" smtClean="0"/>
        </a:p>
      </dgm:t>
    </dgm:pt>
    <dgm:pt modelId="{E2FD80B3-B399-401D-9FDD-3AB7AD3CBECE}" type="parTrans" cxnId="{AAF34785-3545-4992-A35F-EAA904AF3C2F}">
      <dgm:prSet/>
      <dgm:spPr/>
      <dgm:t>
        <a:bodyPr/>
        <a:lstStyle/>
        <a:p>
          <a:endParaRPr lang="zh-TW" altLang="en-US"/>
        </a:p>
      </dgm:t>
    </dgm:pt>
    <dgm:pt modelId="{795DE6D2-6B92-4A3D-AF27-F3DBC2B14155}" type="sibTrans" cxnId="{AAF34785-3545-4992-A35F-EAA904AF3C2F}">
      <dgm:prSet/>
      <dgm:spPr/>
      <dgm:t>
        <a:bodyPr/>
        <a:lstStyle/>
        <a:p>
          <a:endParaRPr lang="zh-TW" altLang="en-US"/>
        </a:p>
      </dgm:t>
    </dgm:pt>
    <dgm:pt modelId="{46705F61-B8F4-4422-8BDA-5E5820677053}" type="pres">
      <dgm:prSet presAssocID="{14D9262B-92C1-4B90-9446-276F6B974D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55D9A73-A2E6-4DFC-BD4F-9CA493648D81}" type="pres">
      <dgm:prSet presAssocID="{14D9262B-92C1-4B90-9446-276F6B974D2A}" presName="dummyMaxCanvas" presStyleCnt="0">
        <dgm:presLayoutVars/>
      </dgm:prSet>
      <dgm:spPr/>
    </dgm:pt>
    <dgm:pt modelId="{AE24D5B1-774C-431B-835D-5CD9F1F210CE}" type="pres">
      <dgm:prSet presAssocID="{14D9262B-92C1-4B90-9446-276F6B974D2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630CCB5-64D6-483A-AE23-B3169435C64C}" type="pres">
      <dgm:prSet presAssocID="{14D9262B-92C1-4B90-9446-276F6B974D2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10CC328-BDB0-4ADA-AC45-D30C567B84D9}" type="pres">
      <dgm:prSet presAssocID="{14D9262B-92C1-4B90-9446-276F6B974D2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B9332B1-7BF5-449E-AF2E-B63E51B0CA4B}" type="pres">
      <dgm:prSet presAssocID="{14D9262B-92C1-4B90-9446-276F6B974D2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C351895-F8B9-4854-A3F7-16CADC4BBBF3}" type="pres">
      <dgm:prSet presAssocID="{14D9262B-92C1-4B90-9446-276F6B974D2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D8CCF2C-537E-49DA-9870-51B0F5B67B93}" type="pres">
      <dgm:prSet presAssocID="{14D9262B-92C1-4B90-9446-276F6B974D2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3E43A3C-38BC-4191-9633-3AE96F36725B}" type="pres">
      <dgm:prSet presAssocID="{14D9262B-92C1-4B90-9446-276F6B974D2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06D86FB-97DC-4455-AEB9-42900CA29719}" type="pres">
      <dgm:prSet presAssocID="{14D9262B-92C1-4B90-9446-276F6B974D2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2956B2-E50E-440E-8332-835361E4FB21}" type="pres">
      <dgm:prSet presAssocID="{14D9262B-92C1-4B90-9446-276F6B974D2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5FEFEC5-08EF-448A-87D8-273B5DE05AE2}" type="pres">
      <dgm:prSet presAssocID="{14D9262B-92C1-4B90-9446-276F6B974D2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FABBB10-AE3D-45F1-8FBA-B79E164F7352}" type="pres">
      <dgm:prSet presAssocID="{14D9262B-92C1-4B90-9446-276F6B974D2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D49FDD2-E6DD-487F-A566-45E3E1B3899E}" type="pres">
      <dgm:prSet presAssocID="{14D9262B-92C1-4B90-9446-276F6B974D2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89824F8-B4E9-43E9-8A1A-E7F17FF254F8}" type="pres">
      <dgm:prSet presAssocID="{14D9262B-92C1-4B90-9446-276F6B974D2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006A00F-F94F-4DF2-A35D-E00CC06B46BD}" type="pres">
      <dgm:prSet presAssocID="{14D9262B-92C1-4B90-9446-276F6B974D2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C8D7EAE-2EC2-4E7C-B4A8-A1BD7C9E0E12}" type="presOf" srcId="{CE5BF5A1-F235-4BC4-A7D4-BAFB05C919C4}" destId="{6006A00F-F94F-4DF2-A35D-E00CC06B46BD}" srcOrd="1" destOrd="0" presId="urn:microsoft.com/office/officeart/2005/8/layout/vProcess5"/>
    <dgm:cxn modelId="{C4D70FE2-0703-473F-A7D8-887D8643AB37}" type="presOf" srcId="{0C727F40-3022-40D9-9080-3B6E84D484FD}" destId="{AE24D5B1-774C-431B-835D-5CD9F1F210CE}" srcOrd="0" destOrd="0" presId="urn:microsoft.com/office/officeart/2005/8/layout/vProcess5"/>
    <dgm:cxn modelId="{1AF7B53B-5336-4E66-980C-802AC4AD17BA}" srcId="{14D9262B-92C1-4B90-9446-276F6B974D2A}" destId="{C489A26E-015C-4836-B88E-DBE3D97C7645}" srcOrd="3" destOrd="0" parTransId="{6FED2174-E685-4608-A50B-62A0187C9C2F}" sibTransId="{B609D81C-1405-4EBD-8108-F691950F11FB}"/>
    <dgm:cxn modelId="{0D7E7489-8876-471C-9DD9-E72E340EC74A}" srcId="{14D9262B-92C1-4B90-9446-276F6B974D2A}" destId="{0C727F40-3022-40D9-9080-3B6E84D484FD}" srcOrd="0" destOrd="0" parTransId="{32FB894F-EFFF-4CFE-B50C-3D5C8B1A614A}" sibTransId="{002D01D4-C560-4604-8CFD-F96D1500AA63}"/>
    <dgm:cxn modelId="{01FC1783-CBD5-4916-8AB4-EF8C7C1B25F0}" type="presOf" srcId="{B609D81C-1405-4EBD-8108-F691950F11FB}" destId="{3D2956B2-E50E-440E-8332-835361E4FB21}" srcOrd="0" destOrd="0" presId="urn:microsoft.com/office/officeart/2005/8/layout/vProcess5"/>
    <dgm:cxn modelId="{040D5143-A7B6-43DF-8BEC-A6C294453C1D}" type="presOf" srcId="{CE5BF5A1-F235-4BC4-A7D4-BAFB05C919C4}" destId="{7C351895-F8B9-4854-A3F7-16CADC4BBBF3}" srcOrd="0" destOrd="0" presId="urn:microsoft.com/office/officeart/2005/8/layout/vProcess5"/>
    <dgm:cxn modelId="{E4F6FCC2-BDA8-4C0B-BDE2-A5C5105B2947}" type="presOf" srcId="{97D8E306-C394-4681-9674-1A9A7A623A09}" destId="{6FABBB10-AE3D-45F1-8FBA-B79E164F7352}" srcOrd="1" destOrd="0" presId="urn:microsoft.com/office/officeart/2005/8/layout/vProcess5"/>
    <dgm:cxn modelId="{9691885C-9FD2-459C-8B4A-949877C8FAB4}" type="presOf" srcId="{C489A26E-015C-4836-B88E-DBE3D97C7645}" destId="{8B9332B1-7BF5-449E-AF2E-B63E51B0CA4B}" srcOrd="0" destOrd="0" presId="urn:microsoft.com/office/officeart/2005/8/layout/vProcess5"/>
    <dgm:cxn modelId="{984DD5E9-5CCF-4CDF-87FF-79B266A1DFF2}" type="presOf" srcId="{4102C82A-70F0-420F-9081-C4FFA1EA8107}" destId="{2D49FDD2-E6DD-487F-A566-45E3E1B3899E}" srcOrd="1" destOrd="0" presId="urn:microsoft.com/office/officeart/2005/8/layout/vProcess5"/>
    <dgm:cxn modelId="{637ABD0E-8076-4185-961E-30735CC3CA5B}" type="presOf" srcId="{4102C82A-70F0-420F-9081-C4FFA1EA8107}" destId="{810CC328-BDB0-4ADA-AC45-D30C567B84D9}" srcOrd="0" destOrd="0" presId="urn:microsoft.com/office/officeart/2005/8/layout/vProcess5"/>
    <dgm:cxn modelId="{FCA558DE-9460-4596-B8CD-7F5E6CB9710B}" srcId="{14D9262B-92C1-4B90-9446-276F6B974D2A}" destId="{4102C82A-70F0-420F-9081-C4FFA1EA8107}" srcOrd="2" destOrd="0" parTransId="{5D1C2E08-331D-43B5-825E-D97A4AD35B60}" sibTransId="{434AC33D-2250-438A-B936-983482452F66}"/>
    <dgm:cxn modelId="{1C6A5F3F-D90D-4BAA-886D-EF05C0EE235C}" type="presOf" srcId="{C489A26E-015C-4836-B88E-DBE3D97C7645}" destId="{889824F8-B4E9-43E9-8A1A-E7F17FF254F8}" srcOrd="1" destOrd="0" presId="urn:microsoft.com/office/officeart/2005/8/layout/vProcess5"/>
    <dgm:cxn modelId="{3186E7DD-DE06-4DF1-B29A-A6DFB0B472C7}" type="presOf" srcId="{97D8E306-C394-4681-9674-1A9A7A623A09}" destId="{7630CCB5-64D6-483A-AE23-B3169435C64C}" srcOrd="0" destOrd="0" presId="urn:microsoft.com/office/officeart/2005/8/layout/vProcess5"/>
    <dgm:cxn modelId="{AAF34785-3545-4992-A35F-EAA904AF3C2F}" srcId="{14D9262B-92C1-4B90-9446-276F6B974D2A}" destId="{CE5BF5A1-F235-4BC4-A7D4-BAFB05C919C4}" srcOrd="4" destOrd="0" parTransId="{E2FD80B3-B399-401D-9FDD-3AB7AD3CBECE}" sibTransId="{795DE6D2-6B92-4A3D-AF27-F3DBC2B14155}"/>
    <dgm:cxn modelId="{2CA40A32-D218-427F-A778-9A2DFB8D2D63}" type="presOf" srcId="{0C727F40-3022-40D9-9080-3B6E84D484FD}" destId="{05FEFEC5-08EF-448A-87D8-273B5DE05AE2}" srcOrd="1" destOrd="0" presId="urn:microsoft.com/office/officeart/2005/8/layout/vProcess5"/>
    <dgm:cxn modelId="{F8023BEB-EF42-439E-AF5C-6AD333E6FF76}" type="presOf" srcId="{14D9262B-92C1-4B90-9446-276F6B974D2A}" destId="{46705F61-B8F4-4422-8BDA-5E5820677053}" srcOrd="0" destOrd="0" presId="urn:microsoft.com/office/officeart/2005/8/layout/vProcess5"/>
    <dgm:cxn modelId="{D6896E00-9525-463D-8391-6216F21B6EDD}" srcId="{14D9262B-92C1-4B90-9446-276F6B974D2A}" destId="{97D8E306-C394-4681-9674-1A9A7A623A09}" srcOrd="1" destOrd="0" parTransId="{0340CD2B-6AF8-4CEA-8EC2-F47B3E55FC6B}" sibTransId="{39EAE231-361A-456E-9993-3EF7AA865009}"/>
    <dgm:cxn modelId="{1D0CBDFE-7BE2-496A-B213-AE1E97A99A0A}" type="presOf" srcId="{002D01D4-C560-4604-8CFD-F96D1500AA63}" destId="{4D8CCF2C-537E-49DA-9870-51B0F5B67B93}" srcOrd="0" destOrd="0" presId="urn:microsoft.com/office/officeart/2005/8/layout/vProcess5"/>
    <dgm:cxn modelId="{E3925594-AE26-48C4-BF27-C09252FC3225}" type="presOf" srcId="{39EAE231-361A-456E-9993-3EF7AA865009}" destId="{F3E43A3C-38BC-4191-9633-3AE96F36725B}" srcOrd="0" destOrd="0" presId="urn:microsoft.com/office/officeart/2005/8/layout/vProcess5"/>
    <dgm:cxn modelId="{CEFB48E2-E9DF-4224-AA1E-E2C08F9AA072}" type="presOf" srcId="{434AC33D-2250-438A-B936-983482452F66}" destId="{006D86FB-97DC-4455-AEB9-42900CA29719}" srcOrd="0" destOrd="0" presId="urn:microsoft.com/office/officeart/2005/8/layout/vProcess5"/>
    <dgm:cxn modelId="{0039DC10-8686-401A-B0CA-99285FC8A5E8}" type="presParOf" srcId="{46705F61-B8F4-4422-8BDA-5E5820677053}" destId="{355D9A73-A2E6-4DFC-BD4F-9CA493648D81}" srcOrd="0" destOrd="0" presId="urn:microsoft.com/office/officeart/2005/8/layout/vProcess5"/>
    <dgm:cxn modelId="{23E82122-C484-49E8-945B-9B5B62488B71}" type="presParOf" srcId="{46705F61-B8F4-4422-8BDA-5E5820677053}" destId="{AE24D5B1-774C-431B-835D-5CD9F1F210CE}" srcOrd="1" destOrd="0" presId="urn:microsoft.com/office/officeart/2005/8/layout/vProcess5"/>
    <dgm:cxn modelId="{A478E8D5-C611-46A1-B5F2-39A783B20CD4}" type="presParOf" srcId="{46705F61-B8F4-4422-8BDA-5E5820677053}" destId="{7630CCB5-64D6-483A-AE23-B3169435C64C}" srcOrd="2" destOrd="0" presId="urn:microsoft.com/office/officeart/2005/8/layout/vProcess5"/>
    <dgm:cxn modelId="{762F9868-AF08-43BF-A003-0EFBE44D90FF}" type="presParOf" srcId="{46705F61-B8F4-4422-8BDA-5E5820677053}" destId="{810CC328-BDB0-4ADA-AC45-D30C567B84D9}" srcOrd="3" destOrd="0" presId="urn:microsoft.com/office/officeart/2005/8/layout/vProcess5"/>
    <dgm:cxn modelId="{D9311BC0-C590-4388-8343-6BDD4D95C1E9}" type="presParOf" srcId="{46705F61-B8F4-4422-8BDA-5E5820677053}" destId="{8B9332B1-7BF5-449E-AF2E-B63E51B0CA4B}" srcOrd="4" destOrd="0" presId="urn:microsoft.com/office/officeart/2005/8/layout/vProcess5"/>
    <dgm:cxn modelId="{2CDABA16-7AE4-4D58-97E7-5A87ADC38EE6}" type="presParOf" srcId="{46705F61-B8F4-4422-8BDA-5E5820677053}" destId="{7C351895-F8B9-4854-A3F7-16CADC4BBBF3}" srcOrd="5" destOrd="0" presId="urn:microsoft.com/office/officeart/2005/8/layout/vProcess5"/>
    <dgm:cxn modelId="{6E8B6C4F-AC77-4CC5-9A82-8FBCAA2313CA}" type="presParOf" srcId="{46705F61-B8F4-4422-8BDA-5E5820677053}" destId="{4D8CCF2C-537E-49DA-9870-51B0F5B67B93}" srcOrd="6" destOrd="0" presId="urn:microsoft.com/office/officeart/2005/8/layout/vProcess5"/>
    <dgm:cxn modelId="{1B55FB19-F01F-4C19-8553-6CC7A3462C50}" type="presParOf" srcId="{46705F61-B8F4-4422-8BDA-5E5820677053}" destId="{F3E43A3C-38BC-4191-9633-3AE96F36725B}" srcOrd="7" destOrd="0" presId="urn:microsoft.com/office/officeart/2005/8/layout/vProcess5"/>
    <dgm:cxn modelId="{B42B80CA-8975-4662-94A0-E744A7998313}" type="presParOf" srcId="{46705F61-B8F4-4422-8BDA-5E5820677053}" destId="{006D86FB-97DC-4455-AEB9-42900CA29719}" srcOrd="8" destOrd="0" presId="urn:microsoft.com/office/officeart/2005/8/layout/vProcess5"/>
    <dgm:cxn modelId="{F6BEE997-284E-4D70-B728-67506BC02AF6}" type="presParOf" srcId="{46705F61-B8F4-4422-8BDA-5E5820677053}" destId="{3D2956B2-E50E-440E-8332-835361E4FB21}" srcOrd="9" destOrd="0" presId="urn:microsoft.com/office/officeart/2005/8/layout/vProcess5"/>
    <dgm:cxn modelId="{3BB92CCD-4A47-4ADF-A41B-6A72447D1CFC}" type="presParOf" srcId="{46705F61-B8F4-4422-8BDA-5E5820677053}" destId="{05FEFEC5-08EF-448A-87D8-273B5DE05AE2}" srcOrd="10" destOrd="0" presId="urn:microsoft.com/office/officeart/2005/8/layout/vProcess5"/>
    <dgm:cxn modelId="{501EBA89-3D31-484B-873A-1F9AA796606D}" type="presParOf" srcId="{46705F61-B8F4-4422-8BDA-5E5820677053}" destId="{6FABBB10-AE3D-45F1-8FBA-B79E164F7352}" srcOrd="11" destOrd="0" presId="urn:microsoft.com/office/officeart/2005/8/layout/vProcess5"/>
    <dgm:cxn modelId="{3B637BC7-ADAB-4496-A065-AC36FAAD3695}" type="presParOf" srcId="{46705F61-B8F4-4422-8BDA-5E5820677053}" destId="{2D49FDD2-E6DD-487F-A566-45E3E1B3899E}" srcOrd="12" destOrd="0" presId="urn:microsoft.com/office/officeart/2005/8/layout/vProcess5"/>
    <dgm:cxn modelId="{C264B754-0A66-4877-83AD-E998B51E07B3}" type="presParOf" srcId="{46705F61-B8F4-4422-8BDA-5E5820677053}" destId="{889824F8-B4E9-43E9-8A1A-E7F17FF254F8}" srcOrd="13" destOrd="0" presId="urn:microsoft.com/office/officeart/2005/8/layout/vProcess5"/>
    <dgm:cxn modelId="{B517B5C1-08F3-4BEC-B66A-9B88490CEDDE}" type="presParOf" srcId="{46705F61-B8F4-4422-8BDA-5E5820677053}" destId="{6006A00F-F94F-4DF2-A35D-E00CC06B46BD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6518A2-88D3-4852-811D-62A039E4C459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41C7B73C-90E2-47BE-B038-47B3216B23A3}">
      <dgm:prSet phldrT="[文字]"/>
      <dgm:spPr/>
      <dgm:t>
        <a:bodyPr/>
        <a:lstStyle/>
        <a:p>
          <a:r>
            <a:rPr lang="zh-TW" altLang="en-US" dirty="0" smtClean="0"/>
            <a:t>以熱水沖泡</a:t>
          </a:r>
          <a:endParaRPr lang="zh-TW" altLang="en-US" dirty="0"/>
        </a:p>
      </dgm:t>
    </dgm:pt>
    <dgm:pt modelId="{43E2992C-495D-4F9A-B6A4-23D5D4D540E9}" type="parTrans" cxnId="{C60BD083-B547-4AA3-ACAA-8FAD8ABD772E}">
      <dgm:prSet/>
      <dgm:spPr/>
      <dgm:t>
        <a:bodyPr/>
        <a:lstStyle/>
        <a:p>
          <a:endParaRPr lang="zh-TW" altLang="en-US"/>
        </a:p>
      </dgm:t>
    </dgm:pt>
    <dgm:pt modelId="{FFFCD6E8-8D6A-45F0-AF20-B65D5F0A59A8}" type="sibTrans" cxnId="{C60BD083-B547-4AA3-ACAA-8FAD8ABD772E}">
      <dgm:prSet/>
      <dgm:spPr/>
      <dgm:t>
        <a:bodyPr/>
        <a:lstStyle/>
        <a:p>
          <a:endParaRPr lang="zh-TW" altLang="en-US"/>
        </a:p>
      </dgm:t>
    </dgm:pt>
    <dgm:pt modelId="{28895CB4-D4B5-4D7B-AB19-F9C089785063}">
      <dgm:prSet phldrT="[文字]"/>
      <dgm:spPr/>
      <dgm:t>
        <a:bodyPr/>
        <a:lstStyle/>
        <a:p>
          <a:r>
            <a:rPr lang="zh-HK" dirty="0" smtClean="0"/>
            <a:t>五分鐘後取出茶包</a:t>
          </a:r>
          <a:endParaRPr lang="zh-TW" altLang="en-US" dirty="0"/>
        </a:p>
      </dgm:t>
    </dgm:pt>
    <dgm:pt modelId="{B4CC5EA4-CAB3-4347-BEA2-2505A9002481}" type="parTrans" cxnId="{12DDBF50-54A7-45C0-96F9-99F682D22AF9}">
      <dgm:prSet/>
      <dgm:spPr/>
      <dgm:t>
        <a:bodyPr/>
        <a:lstStyle/>
        <a:p>
          <a:endParaRPr lang="zh-TW" altLang="en-US"/>
        </a:p>
      </dgm:t>
    </dgm:pt>
    <dgm:pt modelId="{02D13064-5882-4D96-88C3-E54D92959F9C}" type="sibTrans" cxnId="{12DDBF50-54A7-45C0-96F9-99F682D22AF9}">
      <dgm:prSet/>
      <dgm:spPr/>
      <dgm:t>
        <a:bodyPr/>
        <a:lstStyle/>
        <a:p>
          <a:endParaRPr lang="zh-TW" altLang="en-US"/>
        </a:p>
      </dgm:t>
    </dgm:pt>
    <dgm:pt modelId="{294CECE9-8839-419B-BA2A-72EE416A55E3}">
      <dgm:prSet phldrT="[文字]"/>
      <dgm:spPr/>
      <dgm:t>
        <a:bodyPr/>
        <a:lstStyle/>
        <a:p>
          <a:r>
            <a:rPr lang="zh-TW" altLang="en-US" dirty="0" smtClean="0"/>
            <a:t>泡好茶後倒出放涼</a:t>
          </a:r>
          <a:endParaRPr lang="zh-TW" altLang="en-US" dirty="0"/>
        </a:p>
      </dgm:t>
    </dgm:pt>
    <dgm:pt modelId="{1116360A-2195-4986-B962-BE649C105D24}" type="parTrans" cxnId="{1882567C-190B-48FE-9737-542C6E9EFFB0}">
      <dgm:prSet/>
      <dgm:spPr/>
      <dgm:t>
        <a:bodyPr/>
        <a:lstStyle/>
        <a:p>
          <a:endParaRPr lang="zh-TW" altLang="en-US"/>
        </a:p>
      </dgm:t>
    </dgm:pt>
    <dgm:pt modelId="{1286763A-6E6C-4960-A058-DFCBF88AA4E7}" type="sibTrans" cxnId="{1882567C-190B-48FE-9737-542C6E9EFFB0}">
      <dgm:prSet/>
      <dgm:spPr/>
      <dgm:t>
        <a:bodyPr/>
        <a:lstStyle/>
        <a:p>
          <a:endParaRPr lang="zh-TW" altLang="en-US"/>
        </a:p>
      </dgm:t>
    </dgm:pt>
    <dgm:pt modelId="{C09DE049-C078-412F-BA0C-805F4274C115}" type="pres">
      <dgm:prSet presAssocID="{C46518A2-88D3-4852-811D-62A039E4C45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CB95B29-7D97-491F-B9C6-6472FCD5C8C8}" type="pres">
      <dgm:prSet presAssocID="{41C7B73C-90E2-47BE-B038-47B3216B23A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8703B1B-35E0-480B-8AD1-2BE1AB672865}" type="pres">
      <dgm:prSet presAssocID="{FFFCD6E8-8D6A-45F0-AF20-B65D5F0A59A8}" presName="sibTrans" presStyleCnt="0"/>
      <dgm:spPr/>
    </dgm:pt>
    <dgm:pt modelId="{EFEB29ED-9F47-4D1C-8696-6C3A7A174BA7}" type="pres">
      <dgm:prSet presAssocID="{28895CB4-D4B5-4D7B-AB19-F9C0897850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CE608DD-B9B1-482E-8AE1-8B6CB1BE9498}" type="pres">
      <dgm:prSet presAssocID="{02D13064-5882-4D96-88C3-E54D92959F9C}" presName="sibTrans" presStyleCnt="0"/>
      <dgm:spPr/>
    </dgm:pt>
    <dgm:pt modelId="{83BE5494-F8E6-4422-994A-04C69BF8219C}" type="pres">
      <dgm:prSet presAssocID="{294CECE9-8839-419B-BA2A-72EE416A55E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882567C-190B-48FE-9737-542C6E9EFFB0}" srcId="{C46518A2-88D3-4852-811D-62A039E4C459}" destId="{294CECE9-8839-419B-BA2A-72EE416A55E3}" srcOrd="2" destOrd="0" parTransId="{1116360A-2195-4986-B962-BE649C105D24}" sibTransId="{1286763A-6E6C-4960-A058-DFCBF88AA4E7}"/>
    <dgm:cxn modelId="{6E453D7E-2581-404F-A1E1-3B6EFDFC08A2}" type="presOf" srcId="{41C7B73C-90E2-47BE-B038-47B3216B23A3}" destId="{ACB95B29-7D97-491F-B9C6-6472FCD5C8C8}" srcOrd="0" destOrd="0" presId="urn:microsoft.com/office/officeart/2005/8/layout/default"/>
    <dgm:cxn modelId="{5A79FDBB-5807-401D-ADB6-C426146AD16B}" type="presOf" srcId="{294CECE9-8839-419B-BA2A-72EE416A55E3}" destId="{83BE5494-F8E6-4422-994A-04C69BF8219C}" srcOrd="0" destOrd="0" presId="urn:microsoft.com/office/officeart/2005/8/layout/default"/>
    <dgm:cxn modelId="{C60BD083-B547-4AA3-ACAA-8FAD8ABD772E}" srcId="{C46518A2-88D3-4852-811D-62A039E4C459}" destId="{41C7B73C-90E2-47BE-B038-47B3216B23A3}" srcOrd="0" destOrd="0" parTransId="{43E2992C-495D-4F9A-B6A4-23D5D4D540E9}" sibTransId="{FFFCD6E8-8D6A-45F0-AF20-B65D5F0A59A8}"/>
    <dgm:cxn modelId="{12DDBF50-54A7-45C0-96F9-99F682D22AF9}" srcId="{C46518A2-88D3-4852-811D-62A039E4C459}" destId="{28895CB4-D4B5-4D7B-AB19-F9C089785063}" srcOrd="1" destOrd="0" parTransId="{B4CC5EA4-CAB3-4347-BEA2-2505A9002481}" sibTransId="{02D13064-5882-4D96-88C3-E54D92959F9C}"/>
    <dgm:cxn modelId="{16C64BE6-3B61-4AF6-8491-40DE226905EB}" type="presOf" srcId="{28895CB4-D4B5-4D7B-AB19-F9C089785063}" destId="{EFEB29ED-9F47-4D1C-8696-6C3A7A174BA7}" srcOrd="0" destOrd="0" presId="urn:microsoft.com/office/officeart/2005/8/layout/default"/>
    <dgm:cxn modelId="{AA00E609-30F0-48AF-A688-6C130FD70395}" type="presOf" srcId="{C46518A2-88D3-4852-811D-62A039E4C459}" destId="{C09DE049-C078-412F-BA0C-805F4274C115}" srcOrd="0" destOrd="0" presId="urn:microsoft.com/office/officeart/2005/8/layout/default"/>
    <dgm:cxn modelId="{F131BC86-76DE-4332-9126-F0864B37F89F}" type="presParOf" srcId="{C09DE049-C078-412F-BA0C-805F4274C115}" destId="{ACB95B29-7D97-491F-B9C6-6472FCD5C8C8}" srcOrd="0" destOrd="0" presId="urn:microsoft.com/office/officeart/2005/8/layout/default"/>
    <dgm:cxn modelId="{C41ECC2F-F909-4959-90C4-0CA9AA8658CE}" type="presParOf" srcId="{C09DE049-C078-412F-BA0C-805F4274C115}" destId="{F8703B1B-35E0-480B-8AD1-2BE1AB672865}" srcOrd="1" destOrd="0" presId="urn:microsoft.com/office/officeart/2005/8/layout/default"/>
    <dgm:cxn modelId="{049BD060-9F99-4D0C-B858-390779F36A08}" type="presParOf" srcId="{C09DE049-C078-412F-BA0C-805F4274C115}" destId="{EFEB29ED-9F47-4D1C-8696-6C3A7A174BA7}" srcOrd="2" destOrd="0" presId="urn:microsoft.com/office/officeart/2005/8/layout/default"/>
    <dgm:cxn modelId="{A5D065FB-612D-47EA-8731-BBDAB3524498}" type="presParOf" srcId="{C09DE049-C078-412F-BA0C-805F4274C115}" destId="{ACE608DD-B9B1-482E-8AE1-8B6CB1BE9498}" srcOrd="3" destOrd="0" presId="urn:microsoft.com/office/officeart/2005/8/layout/default"/>
    <dgm:cxn modelId="{146E2E25-1771-46F8-A99C-39C72A61EBF1}" type="presParOf" srcId="{C09DE049-C078-412F-BA0C-805F4274C115}" destId="{83BE5494-F8E6-4422-994A-04C69BF8219C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E003A33-92F6-446C-8DE5-F265D4370C1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zh-TW" altLang="en-US"/>
        </a:p>
      </dgm:t>
    </dgm:pt>
    <dgm:pt modelId="{E8FD156F-9ED5-4817-B6F8-921E132A987B}">
      <dgm:prSet phldrT="[文字]"/>
      <dgm:spPr/>
      <dgm:t>
        <a:bodyPr/>
        <a:lstStyle/>
        <a:p>
          <a:r>
            <a:rPr lang="zh-TW" altLang="en-US" dirty="0" smtClean="0"/>
            <a:t>混合牛奶、紅茶</a:t>
          </a:r>
          <a:endParaRPr lang="zh-TW" altLang="en-US" dirty="0"/>
        </a:p>
      </dgm:t>
    </dgm:pt>
    <dgm:pt modelId="{165CFE32-589D-4014-B75F-525AFE9E8130}" type="parTrans" cxnId="{7C00EC5D-3EBB-4221-BEC9-71BF92650CD2}">
      <dgm:prSet/>
      <dgm:spPr/>
      <dgm:t>
        <a:bodyPr/>
        <a:lstStyle/>
        <a:p>
          <a:endParaRPr lang="zh-TW" altLang="en-US"/>
        </a:p>
      </dgm:t>
    </dgm:pt>
    <dgm:pt modelId="{4948A80E-5646-43E8-99FE-41F7822C247D}" type="sibTrans" cxnId="{7C00EC5D-3EBB-4221-BEC9-71BF92650CD2}">
      <dgm:prSet/>
      <dgm:spPr/>
      <dgm:t>
        <a:bodyPr/>
        <a:lstStyle/>
        <a:p>
          <a:endParaRPr lang="zh-TW" altLang="en-US"/>
        </a:p>
      </dgm:t>
    </dgm:pt>
    <dgm:pt modelId="{1DE133D9-46B1-47A4-8DEA-7658AF4D5E31}">
      <dgm:prSet phldrT="[文字]"/>
      <dgm:spPr/>
      <dgm:t>
        <a:bodyPr/>
        <a:lstStyle/>
        <a:p>
          <a:r>
            <a:rPr lang="zh-TW" altLang="en-US" dirty="0" smtClean="0"/>
            <a:t>倒入珍珠混合入味</a:t>
          </a:r>
          <a:endParaRPr lang="zh-TW" altLang="en-US" dirty="0"/>
        </a:p>
      </dgm:t>
    </dgm:pt>
    <dgm:pt modelId="{6E33CB98-CB56-449F-A9B3-F95AB8240AA6}" type="parTrans" cxnId="{AABD13C0-1115-4511-AD27-3D6C80AC89E9}">
      <dgm:prSet/>
      <dgm:spPr/>
      <dgm:t>
        <a:bodyPr/>
        <a:lstStyle/>
        <a:p>
          <a:endParaRPr lang="zh-TW" altLang="en-US"/>
        </a:p>
      </dgm:t>
    </dgm:pt>
    <dgm:pt modelId="{AC446857-08EA-45AB-9A7D-6FD5334E8C76}" type="sibTrans" cxnId="{AABD13C0-1115-4511-AD27-3D6C80AC89E9}">
      <dgm:prSet/>
      <dgm:spPr/>
      <dgm:t>
        <a:bodyPr/>
        <a:lstStyle/>
        <a:p>
          <a:endParaRPr lang="zh-TW" altLang="en-US"/>
        </a:p>
      </dgm:t>
    </dgm:pt>
    <dgm:pt modelId="{B3210036-4072-4F16-9A0C-FDA9B55ACD96}">
      <dgm:prSet phldrT="[文字]"/>
      <dgm:spPr/>
      <dgm:t>
        <a:bodyPr/>
        <a:lstStyle/>
        <a:p>
          <a:r>
            <a:rPr lang="zh-TW" altLang="en-US" dirty="0" smtClean="0"/>
            <a:t>加入冰塊</a:t>
          </a:r>
          <a:endParaRPr lang="zh-TW" altLang="en-US" dirty="0"/>
        </a:p>
      </dgm:t>
    </dgm:pt>
    <dgm:pt modelId="{4425716E-3343-4F56-A44D-CAE13EE18C4A}" type="parTrans" cxnId="{E2B898B1-0C56-49C5-80D4-7BC5AA73C34E}">
      <dgm:prSet/>
      <dgm:spPr/>
      <dgm:t>
        <a:bodyPr/>
        <a:lstStyle/>
        <a:p>
          <a:endParaRPr lang="zh-TW" altLang="en-US"/>
        </a:p>
      </dgm:t>
    </dgm:pt>
    <dgm:pt modelId="{5703431E-F640-4E69-8467-716C7E1B552D}" type="sibTrans" cxnId="{E2B898B1-0C56-49C5-80D4-7BC5AA73C34E}">
      <dgm:prSet/>
      <dgm:spPr/>
      <dgm:t>
        <a:bodyPr/>
        <a:lstStyle/>
        <a:p>
          <a:endParaRPr lang="zh-TW" altLang="en-US"/>
        </a:p>
      </dgm:t>
    </dgm:pt>
    <dgm:pt modelId="{2CFC6671-DBA4-4B6B-8B3F-595976A31FAF}" type="pres">
      <dgm:prSet presAssocID="{3E003A33-92F6-446C-8DE5-F265D4370C1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1B5A12C5-D950-4774-92FE-86E28F7FE55C}" type="pres">
      <dgm:prSet presAssocID="{3E003A33-92F6-446C-8DE5-F265D4370C11}" presName="Name1" presStyleCnt="0"/>
      <dgm:spPr/>
    </dgm:pt>
    <dgm:pt modelId="{C4051A94-4ED3-4938-9579-0D75A22DFBE0}" type="pres">
      <dgm:prSet presAssocID="{3E003A33-92F6-446C-8DE5-F265D4370C11}" presName="cycle" presStyleCnt="0"/>
      <dgm:spPr/>
    </dgm:pt>
    <dgm:pt modelId="{ABDC4C8B-CE3A-422F-9B68-9BB0F502D8C2}" type="pres">
      <dgm:prSet presAssocID="{3E003A33-92F6-446C-8DE5-F265D4370C11}" presName="srcNode" presStyleLbl="node1" presStyleIdx="0" presStyleCnt="3"/>
      <dgm:spPr/>
    </dgm:pt>
    <dgm:pt modelId="{AB5F33D7-04C9-483D-9F72-5CB754415E47}" type="pres">
      <dgm:prSet presAssocID="{3E003A33-92F6-446C-8DE5-F265D4370C11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39413213-1CF3-4095-9226-57AAC85BBDCC}" type="pres">
      <dgm:prSet presAssocID="{3E003A33-92F6-446C-8DE5-F265D4370C11}" presName="extraNode" presStyleLbl="node1" presStyleIdx="0" presStyleCnt="3"/>
      <dgm:spPr/>
    </dgm:pt>
    <dgm:pt modelId="{9A6D460D-4B81-4E59-8B99-AF707A6FB266}" type="pres">
      <dgm:prSet presAssocID="{3E003A33-92F6-446C-8DE5-F265D4370C11}" presName="dstNode" presStyleLbl="node1" presStyleIdx="0" presStyleCnt="3"/>
      <dgm:spPr/>
    </dgm:pt>
    <dgm:pt modelId="{ED8B48BF-D887-41D1-8ED2-DC3C45EA83FB}" type="pres">
      <dgm:prSet presAssocID="{E8FD156F-9ED5-4817-B6F8-921E132A987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6C56339-3146-4255-821E-516DFA237568}" type="pres">
      <dgm:prSet presAssocID="{E8FD156F-9ED5-4817-B6F8-921E132A987B}" presName="accent_1" presStyleCnt="0"/>
      <dgm:spPr/>
    </dgm:pt>
    <dgm:pt modelId="{15C19FF8-DD14-44D3-A376-B0E2D684DAF0}" type="pres">
      <dgm:prSet presAssocID="{E8FD156F-9ED5-4817-B6F8-921E132A987B}" presName="accentRepeatNode" presStyleLbl="solidFgAcc1" presStyleIdx="0" presStyleCnt="3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90D601BC-523E-4118-B65A-1606F3A04E7F}" type="pres">
      <dgm:prSet presAssocID="{1DE133D9-46B1-47A4-8DEA-7658AF4D5E31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45A34EF-AA4F-4BFB-BB69-BA954DE3D324}" type="pres">
      <dgm:prSet presAssocID="{1DE133D9-46B1-47A4-8DEA-7658AF4D5E31}" presName="accent_2" presStyleCnt="0"/>
      <dgm:spPr/>
    </dgm:pt>
    <dgm:pt modelId="{78663683-8DB4-42FD-BAFE-4DF3B26EDF6E}" type="pres">
      <dgm:prSet presAssocID="{1DE133D9-46B1-47A4-8DEA-7658AF4D5E31}" presName="accentRepeatNode" presStyleLbl="solidFgAcc1" presStyleIdx="1" presStyleCnt="3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5D9918C-9F45-4365-A0C3-078843737FCC}" type="pres">
      <dgm:prSet presAssocID="{B3210036-4072-4F16-9A0C-FDA9B55ACD9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FF8A05C-27E7-47B5-B521-32919EC084B5}" type="pres">
      <dgm:prSet presAssocID="{B3210036-4072-4F16-9A0C-FDA9B55ACD96}" presName="accent_3" presStyleCnt="0"/>
      <dgm:spPr/>
    </dgm:pt>
    <dgm:pt modelId="{2CB48C44-60EF-4457-B45E-EC57EC8DAC94}" type="pres">
      <dgm:prSet presAssocID="{B3210036-4072-4F16-9A0C-FDA9B55ACD96}" presName="accentRepeatNode" presStyleLbl="solidFgAcc1" presStyleIdx="2" presStyleCnt="3"/>
      <dgm:spPr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</dgm:ptLst>
  <dgm:cxnLst>
    <dgm:cxn modelId="{7C00EC5D-3EBB-4221-BEC9-71BF92650CD2}" srcId="{3E003A33-92F6-446C-8DE5-F265D4370C11}" destId="{E8FD156F-9ED5-4817-B6F8-921E132A987B}" srcOrd="0" destOrd="0" parTransId="{165CFE32-589D-4014-B75F-525AFE9E8130}" sibTransId="{4948A80E-5646-43E8-99FE-41F7822C247D}"/>
    <dgm:cxn modelId="{E2B898B1-0C56-49C5-80D4-7BC5AA73C34E}" srcId="{3E003A33-92F6-446C-8DE5-F265D4370C11}" destId="{B3210036-4072-4F16-9A0C-FDA9B55ACD96}" srcOrd="2" destOrd="0" parTransId="{4425716E-3343-4F56-A44D-CAE13EE18C4A}" sibTransId="{5703431E-F640-4E69-8467-716C7E1B552D}"/>
    <dgm:cxn modelId="{95169D08-C969-4D97-9C87-057CD4CCB42F}" type="presOf" srcId="{1DE133D9-46B1-47A4-8DEA-7658AF4D5E31}" destId="{90D601BC-523E-4118-B65A-1606F3A04E7F}" srcOrd="0" destOrd="0" presId="urn:microsoft.com/office/officeart/2008/layout/VerticalCurvedList"/>
    <dgm:cxn modelId="{64DEDF6E-0436-40BB-8583-EC8329D024BD}" type="presOf" srcId="{4948A80E-5646-43E8-99FE-41F7822C247D}" destId="{AB5F33D7-04C9-483D-9F72-5CB754415E47}" srcOrd="0" destOrd="0" presId="urn:microsoft.com/office/officeart/2008/layout/VerticalCurvedList"/>
    <dgm:cxn modelId="{DAA2203E-1AAF-40E3-B261-7EE3ADC4CE8F}" type="presOf" srcId="{3E003A33-92F6-446C-8DE5-F265D4370C11}" destId="{2CFC6671-DBA4-4B6B-8B3F-595976A31FAF}" srcOrd="0" destOrd="0" presId="urn:microsoft.com/office/officeart/2008/layout/VerticalCurvedList"/>
    <dgm:cxn modelId="{AABD13C0-1115-4511-AD27-3D6C80AC89E9}" srcId="{3E003A33-92F6-446C-8DE5-F265D4370C11}" destId="{1DE133D9-46B1-47A4-8DEA-7658AF4D5E31}" srcOrd="1" destOrd="0" parTransId="{6E33CB98-CB56-449F-A9B3-F95AB8240AA6}" sibTransId="{AC446857-08EA-45AB-9A7D-6FD5334E8C76}"/>
    <dgm:cxn modelId="{B44AA2A2-7073-4354-BA34-4AF5F5102903}" type="presOf" srcId="{B3210036-4072-4F16-9A0C-FDA9B55ACD96}" destId="{A5D9918C-9F45-4365-A0C3-078843737FCC}" srcOrd="0" destOrd="0" presId="urn:microsoft.com/office/officeart/2008/layout/VerticalCurvedList"/>
    <dgm:cxn modelId="{4812BDB5-910A-4A07-9C89-2E34C49B693C}" type="presOf" srcId="{E8FD156F-9ED5-4817-B6F8-921E132A987B}" destId="{ED8B48BF-D887-41D1-8ED2-DC3C45EA83FB}" srcOrd="0" destOrd="0" presId="urn:microsoft.com/office/officeart/2008/layout/VerticalCurvedList"/>
    <dgm:cxn modelId="{CC73138C-325D-493C-ABF0-7D322B9AC115}" type="presParOf" srcId="{2CFC6671-DBA4-4B6B-8B3F-595976A31FAF}" destId="{1B5A12C5-D950-4774-92FE-86E28F7FE55C}" srcOrd="0" destOrd="0" presId="urn:microsoft.com/office/officeart/2008/layout/VerticalCurvedList"/>
    <dgm:cxn modelId="{83BE8FEE-9F20-4B39-B966-0813FACAD954}" type="presParOf" srcId="{1B5A12C5-D950-4774-92FE-86E28F7FE55C}" destId="{C4051A94-4ED3-4938-9579-0D75A22DFBE0}" srcOrd="0" destOrd="0" presId="urn:microsoft.com/office/officeart/2008/layout/VerticalCurvedList"/>
    <dgm:cxn modelId="{EDF2B4B6-1BC0-4012-8779-87D902C1DF19}" type="presParOf" srcId="{C4051A94-4ED3-4938-9579-0D75A22DFBE0}" destId="{ABDC4C8B-CE3A-422F-9B68-9BB0F502D8C2}" srcOrd="0" destOrd="0" presId="urn:microsoft.com/office/officeart/2008/layout/VerticalCurvedList"/>
    <dgm:cxn modelId="{B9886E67-3AFC-4CA3-A09C-5A2C43FFD36E}" type="presParOf" srcId="{C4051A94-4ED3-4938-9579-0D75A22DFBE0}" destId="{AB5F33D7-04C9-483D-9F72-5CB754415E47}" srcOrd="1" destOrd="0" presId="urn:microsoft.com/office/officeart/2008/layout/VerticalCurvedList"/>
    <dgm:cxn modelId="{B6136E5B-D800-47BC-AC76-323EB2943AB6}" type="presParOf" srcId="{C4051A94-4ED3-4938-9579-0D75A22DFBE0}" destId="{39413213-1CF3-4095-9226-57AAC85BBDCC}" srcOrd="2" destOrd="0" presId="urn:microsoft.com/office/officeart/2008/layout/VerticalCurvedList"/>
    <dgm:cxn modelId="{52C2CE69-FB7C-4706-8C6A-AE3A070909BE}" type="presParOf" srcId="{C4051A94-4ED3-4938-9579-0D75A22DFBE0}" destId="{9A6D460D-4B81-4E59-8B99-AF707A6FB266}" srcOrd="3" destOrd="0" presId="urn:microsoft.com/office/officeart/2008/layout/VerticalCurvedList"/>
    <dgm:cxn modelId="{D94833CD-F35C-4608-94FA-326861A6F2CC}" type="presParOf" srcId="{1B5A12C5-D950-4774-92FE-86E28F7FE55C}" destId="{ED8B48BF-D887-41D1-8ED2-DC3C45EA83FB}" srcOrd="1" destOrd="0" presId="urn:microsoft.com/office/officeart/2008/layout/VerticalCurvedList"/>
    <dgm:cxn modelId="{84DDBE77-16CC-4324-93B9-A42DECC5BC99}" type="presParOf" srcId="{1B5A12C5-D950-4774-92FE-86E28F7FE55C}" destId="{36C56339-3146-4255-821E-516DFA237568}" srcOrd="2" destOrd="0" presId="urn:microsoft.com/office/officeart/2008/layout/VerticalCurvedList"/>
    <dgm:cxn modelId="{84DF76EB-D037-4276-9E0D-9B4993645382}" type="presParOf" srcId="{36C56339-3146-4255-821E-516DFA237568}" destId="{15C19FF8-DD14-44D3-A376-B0E2D684DAF0}" srcOrd="0" destOrd="0" presId="urn:microsoft.com/office/officeart/2008/layout/VerticalCurvedList"/>
    <dgm:cxn modelId="{AF49600A-F221-4CCF-8DEE-4D2D7139A353}" type="presParOf" srcId="{1B5A12C5-D950-4774-92FE-86E28F7FE55C}" destId="{90D601BC-523E-4118-B65A-1606F3A04E7F}" srcOrd="3" destOrd="0" presId="urn:microsoft.com/office/officeart/2008/layout/VerticalCurvedList"/>
    <dgm:cxn modelId="{81000F2D-3422-44AF-B221-8199B342C88B}" type="presParOf" srcId="{1B5A12C5-D950-4774-92FE-86E28F7FE55C}" destId="{C45A34EF-AA4F-4BFB-BB69-BA954DE3D324}" srcOrd="4" destOrd="0" presId="urn:microsoft.com/office/officeart/2008/layout/VerticalCurvedList"/>
    <dgm:cxn modelId="{315BA4CB-F859-400B-B632-753D0D0887ED}" type="presParOf" srcId="{C45A34EF-AA4F-4BFB-BB69-BA954DE3D324}" destId="{78663683-8DB4-42FD-BAFE-4DF3B26EDF6E}" srcOrd="0" destOrd="0" presId="urn:microsoft.com/office/officeart/2008/layout/VerticalCurvedList"/>
    <dgm:cxn modelId="{42FD8E6E-B9D4-4C68-AB7C-243C4EF7CED1}" type="presParOf" srcId="{1B5A12C5-D950-4774-92FE-86E28F7FE55C}" destId="{A5D9918C-9F45-4365-A0C3-078843737FCC}" srcOrd="5" destOrd="0" presId="urn:microsoft.com/office/officeart/2008/layout/VerticalCurvedList"/>
    <dgm:cxn modelId="{37F4C1C5-6E84-455F-BA29-F2B4432EF407}" type="presParOf" srcId="{1B5A12C5-D950-4774-92FE-86E28F7FE55C}" destId="{7FF8A05C-27E7-47B5-B521-32919EC084B5}" srcOrd="6" destOrd="0" presId="urn:microsoft.com/office/officeart/2008/layout/VerticalCurvedList"/>
    <dgm:cxn modelId="{15FBA7A9-5610-4710-89A0-5087216F8F6F}" type="presParOf" srcId="{7FF8A05C-27E7-47B5-B521-32919EC084B5}" destId="{2CB48C44-60EF-4457-B45E-EC57EC8DAC9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AAD06B-C593-4805-80CE-9F2EC4178C9C}" type="doc">
      <dgm:prSet loTypeId="urn:microsoft.com/office/officeart/2005/8/layout/radial4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FB412C6E-D3BE-4772-B398-E707753EA2EA}">
      <dgm:prSet phldrT="[文字]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r>
            <a:rPr lang="en-US" altLang="zh-TW" dirty="0" smtClean="0"/>
            <a:t> </a:t>
          </a:r>
          <a:endParaRPr lang="zh-TW" altLang="en-US" dirty="0"/>
        </a:p>
      </dgm:t>
    </dgm:pt>
    <dgm:pt modelId="{30BD49CF-D8EE-499C-9FC6-E27CF41C493C}" type="parTrans" cxnId="{22B83BFE-C946-4225-A5BE-1A465630A701}">
      <dgm:prSet/>
      <dgm:spPr/>
      <dgm:t>
        <a:bodyPr/>
        <a:lstStyle/>
        <a:p>
          <a:endParaRPr lang="zh-TW" altLang="en-US"/>
        </a:p>
      </dgm:t>
    </dgm:pt>
    <dgm:pt modelId="{C6B9159E-EA20-466A-B308-F28A0452DD7C}" type="sibTrans" cxnId="{22B83BFE-C946-4225-A5BE-1A465630A701}">
      <dgm:prSet/>
      <dgm:spPr/>
      <dgm:t>
        <a:bodyPr/>
        <a:lstStyle/>
        <a:p>
          <a:endParaRPr lang="zh-TW" altLang="en-US"/>
        </a:p>
      </dgm:t>
    </dgm:pt>
    <dgm:pt modelId="{51E70CFD-9248-4388-A6A6-5842E23E7A7E}">
      <dgm:prSet phldrT="[文字]"/>
      <dgm:spPr/>
      <dgm:t>
        <a:bodyPr/>
        <a:lstStyle/>
        <a:p>
          <a:r>
            <a:rPr lang="zh-TW" altLang="en-US" dirty="0" smtClean="0"/>
            <a:t>蜂蜜</a:t>
          </a:r>
          <a:endParaRPr lang="zh-TW" altLang="en-US" dirty="0"/>
        </a:p>
      </dgm:t>
    </dgm:pt>
    <dgm:pt modelId="{3C2A5821-258F-4477-84D4-CAEAD635AE1B}" type="parTrans" cxnId="{40CE78E4-B383-4F11-B808-93A1D0F846A9}">
      <dgm:prSet/>
      <dgm:spPr/>
      <dgm:t>
        <a:bodyPr/>
        <a:lstStyle/>
        <a:p>
          <a:endParaRPr lang="zh-TW" altLang="en-US"/>
        </a:p>
      </dgm:t>
    </dgm:pt>
    <dgm:pt modelId="{2361E3C0-F416-4363-8F3A-CB68F2C853ED}" type="sibTrans" cxnId="{40CE78E4-B383-4F11-B808-93A1D0F846A9}">
      <dgm:prSet/>
      <dgm:spPr/>
      <dgm:t>
        <a:bodyPr/>
        <a:lstStyle/>
        <a:p>
          <a:endParaRPr lang="zh-TW" altLang="en-US"/>
        </a:p>
      </dgm:t>
    </dgm:pt>
    <dgm:pt modelId="{617C215A-4EBB-481C-83DD-A502FE1F2D02}">
      <dgm:prSet phldrT="[文字]"/>
      <dgm:spPr/>
      <dgm:t>
        <a:bodyPr/>
        <a:lstStyle/>
        <a:p>
          <a:r>
            <a:rPr lang="zh-TW" altLang="en-US" dirty="0" smtClean="0"/>
            <a:t>蒟蒻</a:t>
          </a:r>
          <a:endParaRPr lang="zh-TW" altLang="en-US" dirty="0"/>
        </a:p>
      </dgm:t>
    </dgm:pt>
    <dgm:pt modelId="{6EF31FD6-99A4-4EFD-AD5B-78035A82DA2D}" type="parTrans" cxnId="{219042E5-DC40-4FB4-AE03-C7B6FA6ACB62}">
      <dgm:prSet/>
      <dgm:spPr/>
      <dgm:t>
        <a:bodyPr/>
        <a:lstStyle/>
        <a:p>
          <a:endParaRPr lang="zh-TW" altLang="en-US"/>
        </a:p>
      </dgm:t>
    </dgm:pt>
    <dgm:pt modelId="{8BA5F2FB-0335-4FBC-950A-12C4E3128DEB}" type="sibTrans" cxnId="{219042E5-DC40-4FB4-AE03-C7B6FA6ACB62}">
      <dgm:prSet/>
      <dgm:spPr/>
      <dgm:t>
        <a:bodyPr/>
        <a:lstStyle/>
        <a:p>
          <a:endParaRPr lang="zh-TW" altLang="en-US"/>
        </a:p>
      </dgm:t>
    </dgm:pt>
    <dgm:pt modelId="{51FA076C-F19E-42E0-9F6F-60D20F355691}">
      <dgm:prSet phldrT="[文字]"/>
      <dgm:spPr/>
      <dgm:t>
        <a:bodyPr/>
        <a:lstStyle/>
        <a:p>
          <a:r>
            <a:rPr lang="zh-TW" altLang="en-US" dirty="0" smtClean="0"/>
            <a:t>小驚喜</a:t>
          </a:r>
          <a:endParaRPr lang="zh-TW" altLang="en-US" dirty="0"/>
        </a:p>
      </dgm:t>
    </dgm:pt>
    <dgm:pt modelId="{783EA443-66B7-42FD-BD27-B1E061A5BB04}" type="parTrans" cxnId="{E5593436-4AC9-41FA-A37E-C8D00661C506}">
      <dgm:prSet/>
      <dgm:spPr/>
      <dgm:t>
        <a:bodyPr/>
        <a:lstStyle/>
        <a:p>
          <a:endParaRPr lang="zh-TW" altLang="en-US"/>
        </a:p>
      </dgm:t>
    </dgm:pt>
    <dgm:pt modelId="{1E56B520-251A-4B71-A11F-37AEC4AB472B}" type="sibTrans" cxnId="{E5593436-4AC9-41FA-A37E-C8D00661C506}">
      <dgm:prSet/>
      <dgm:spPr/>
      <dgm:t>
        <a:bodyPr/>
        <a:lstStyle/>
        <a:p>
          <a:endParaRPr lang="zh-TW" altLang="en-US"/>
        </a:p>
      </dgm:t>
    </dgm:pt>
    <dgm:pt modelId="{EF9BB171-2147-4D97-A54C-1170467E7986}" type="pres">
      <dgm:prSet presAssocID="{46AAD06B-C593-4805-80CE-9F2EC4178C9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8FBC97E-81FC-4872-8539-1A056869D502}" type="pres">
      <dgm:prSet presAssocID="{FB412C6E-D3BE-4772-B398-E707753EA2EA}" presName="centerShape" presStyleLbl="node0" presStyleIdx="0" presStyleCnt="1"/>
      <dgm:spPr/>
      <dgm:t>
        <a:bodyPr/>
        <a:lstStyle/>
        <a:p>
          <a:endParaRPr lang="zh-TW" altLang="en-US"/>
        </a:p>
      </dgm:t>
    </dgm:pt>
    <dgm:pt modelId="{748392EE-E303-4DC6-9A78-8A52F53D30F5}" type="pres">
      <dgm:prSet presAssocID="{3C2A5821-258F-4477-84D4-CAEAD635AE1B}" presName="parTrans" presStyleLbl="bgSibTrans2D1" presStyleIdx="0" presStyleCnt="3"/>
      <dgm:spPr/>
      <dgm:t>
        <a:bodyPr/>
        <a:lstStyle/>
        <a:p>
          <a:endParaRPr lang="zh-TW" altLang="en-US"/>
        </a:p>
      </dgm:t>
    </dgm:pt>
    <dgm:pt modelId="{18802708-2A4E-4840-B55A-C83A5A8E8758}" type="pres">
      <dgm:prSet presAssocID="{51E70CFD-9248-4388-A6A6-5842E23E7A7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C047354-2A14-4A30-9902-414B3260B42B}" type="pres">
      <dgm:prSet presAssocID="{6EF31FD6-99A4-4EFD-AD5B-78035A82DA2D}" presName="parTrans" presStyleLbl="bgSibTrans2D1" presStyleIdx="1" presStyleCnt="3"/>
      <dgm:spPr/>
      <dgm:t>
        <a:bodyPr/>
        <a:lstStyle/>
        <a:p>
          <a:endParaRPr lang="zh-TW" altLang="en-US"/>
        </a:p>
      </dgm:t>
    </dgm:pt>
    <dgm:pt modelId="{F7108815-1CA8-4628-B881-52B6B47D68F4}" type="pres">
      <dgm:prSet presAssocID="{617C215A-4EBB-481C-83DD-A502FE1F2D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BFB494D-72AF-4421-8E79-3B9E532D9884}" type="pres">
      <dgm:prSet presAssocID="{783EA443-66B7-42FD-BD27-B1E061A5BB04}" presName="parTrans" presStyleLbl="bgSibTrans2D1" presStyleIdx="2" presStyleCnt="3"/>
      <dgm:spPr/>
      <dgm:t>
        <a:bodyPr/>
        <a:lstStyle/>
        <a:p>
          <a:endParaRPr lang="zh-TW" altLang="en-US"/>
        </a:p>
      </dgm:t>
    </dgm:pt>
    <dgm:pt modelId="{135C2846-176C-459D-9C7B-D82687C3AC09}" type="pres">
      <dgm:prSet presAssocID="{51FA076C-F19E-42E0-9F6F-60D20F35569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0CD09AD-0C3F-4F50-9C22-4C6CD97C1E8A}" type="presOf" srcId="{6EF31FD6-99A4-4EFD-AD5B-78035A82DA2D}" destId="{7C047354-2A14-4A30-9902-414B3260B42B}" srcOrd="0" destOrd="0" presId="urn:microsoft.com/office/officeart/2005/8/layout/radial4"/>
    <dgm:cxn modelId="{0579DA26-E46C-4B21-958A-268F73786CC1}" type="presOf" srcId="{783EA443-66B7-42FD-BD27-B1E061A5BB04}" destId="{ABFB494D-72AF-4421-8E79-3B9E532D9884}" srcOrd="0" destOrd="0" presId="urn:microsoft.com/office/officeart/2005/8/layout/radial4"/>
    <dgm:cxn modelId="{A0FCF3FF-28EA-451D-8494-5F7C30B6C304}" type="presOf" srcId="{617C215A-4EBB-481C-83DD-A502FE1F2D02}" destId="{F7108815-1CA8-4628-B881-52B6B47D68F4}" srcOrd="0" destOrd="0" presId="urn:microsoft.com/office/officeart/2005/8/layout/radial4"/>
    <dgm:cxn modelId="{F6D66D64-ECCA-43C2-B60D-C02B15566662}" type="presOf" srcId="{3C2A5821-258F-4477-84D4-CAEAD635AE1B}" destId="{748392EE-E303-4DC6-9A78-8A52F53D30F5}" srcOrd="0" destOrd="0" presId="urn:microsoft.com/office/officeart/2005/8/layout/radial4"/>
    <dgm:cxn modelId="{219042E5-DC40-4FB4-AE03-C7B6FA6ACB62}" srcId="{FB412C6E-D3BE-4772-B398-E707753EA2EA}" destId="{617C215A-4EBB-481C-83DD-A502FE1F2D02}" srcOrd="1" destOrd="0" parTransId="{6EF31FD6-99A4-4EFD-AD5B-78035A82DA2D}" sibTransId="{8BA5F2FB-0335-4FBC-950A-12C4E3128DEB}"/>
    <dgm:cxn modelId="{E5593436-4AC9-41FA-A37E-C8D00661C506}" srcId="{FB412C6E-D3BE-4772-B398-E707753EA2EA}" destId="{51FA076C-F19E-42E0-9F6F-60D20F355691}" srcOrd="2" destOrd="0" parTransId="{783EA443-66B7-42FD-BD27-B1E061A5BB04}" sibTransId="{1E56B520-251A-4B71-A11F-37AEC4AB472B}"/>
    <dgm:cxn modelId="{B1D8A52D-67B4-4BC6-B239-1014B8641F24}" type="presOf" srcId="{FB412C6E-D3BE-4772-B398-E707753EA2EA}" destId="{08FBC97E-81FC-4872-8539-1A056869D502}" srcOrd="0" destOrd="0" presId="urn:microsoft.com/office/officeart/2005/8/layout/radial4"/>
    <dgm:cxn modelId="{447C3C14-66C5-4CD9-A65C-2B98C58839FE}" type="presOf" srcId="{46AAD06B-C593-4805-80CE-9F2EC4178C9C}" destId="{EF9BB171-2147-4D97-A54C-1170467E7986}" srcOrd="0" destOrd="0" presId="urn:microsoft.com/office/officeart/2005/8/layout/radial4"/>
    <dgm:cxn modelId="{4108E81E-F355-485E-A624-320D771AFE19}" type="presOf" srcId="{51FA076C-F19E-42E0-9F6F-60D20F355691}" destId="{135C2846-176C-459D-9C7B-D82687C3AC09}" srcOrd="0" destOrd="0" presId="urn:microsoft.com/office/officeart/2005/8/layout/radial4"/>
    <dgm:cxn modelId="{15E9738F-CD36-4F7B-9F6F-EAA45085F323}" type="presOf" srcId="{51E70CFD-9248-4388-A6A6-5842E23E7A7E}" destId="{18802708-2A4E-4840-B55A-C83A5A8E8758}" srcOrd="0" destOrd="0" presId="urn:microsoft.com/office/officeart/2005/8/layout/radial4"/>
    <dgm:cxn modelId="{22B83BFE-C946-4225-A5BE-1A465630A701}" srcId="{46AAD06B-C593-4805-80CE-9F2EC4178C9C}" destId="{FB412C6E-D3BE-4772-B398-E707753EA2EA}" srcOrd="0" destOrd="0" parTransId="{30BD49CF-D8EE-499C-9FC6-E27CF41C493C}" sibTransId="{C6B9159E-EA20-466A-B308-F28A0452DD7C}"/>
    <dgm:cxn modelId="{40CE78E4-B383-4F11-B808-93A1D0F846A9}" srcId="{FB412C6E-D3BE-4772-B398-E707753EA2EA}" destId="{51E70CFD-9248-4388-A6A6-5842E23E7A7E}" srcOrd="0" destOrd="0" parTransId="{3C2A5821-258F-4477-84D4-CAEAD635AE1B}" sibTransId="{2361E3C0-F416-4363-8F3A-CB68F2C853ED}"/>
    <dgm:cxn modelId="{95CA4535-4E3B-46FF-ACAF-AAA2D8472C8A}" type="presParOf" srcId="{EF9BB171-2147-4D97-A54C-1170467E7986}" destId="{08FBC97E-81FC-4872-8539-1A056869D502}" srcOrd="0" destOrd="0" presId="urn:microsoft.com/office/officeart/2005/8/layout/radial4"/>
    <dgm:cxn modelId="{4C4B8E58-4F8E-4221-931C-2294D62EC5EF}" type="presParOf" srcId="{EF9BB171-2147-4D97-A54C-1170467E7986}" destId="{748392EE-E303-4DC6-9A78-8A52F53D30F5}" srcOrd="1" destOrd="0" presId="urn:microsoft.com/office/officeart/2005/8/layout/radial4"/>
    <dgm:cxn modelId="{40DC3A96-C6D0-44F9-ABAF-87271A5AB8CD}" type="presParOf" srcId="{EF9BB171-2147-4D97-A54C-1170467E7986}" destId="{18802708-2A4E-4840-B55A-C83A5A8E8758}" srcOrd="2" destOrd="0" presId="urn:microsoft.com/office/officeart/2005/8/layout/radial4"/>
    <dgm:cxn modelId="{8AFCA00E-9CD7-402E-8BE1-FB19C5EFA3E0}" type="presParOf" srcId="{EF9BB171-2147-4D97-A54C-1170467E7986}" destId="{7C047354-2A14-4A30-9902-414B3260B42B}" srcOrd="3" destOrd="0" presId="urn:microsoft.com/office/officeart/2005/8/layout/radial4"/>
    <dgm:cxn modelId="{36A731C0-0DC9-4792-8E71-4A7ED05AB724}" type="presParOf" srcId="{EF9BB171-2147-4D97-A54C-1170467E7986}" destId="{F7108815-1CA8-4628-B881-52B6B47D68F4}" srcOrd="4" destOrd="0" presId="urn:microsoft.com/office/officeart/2005/8/layout/radial4"/>
    <dgm:cxn modelId="{927FF4C0-1C67-49A9-8779-F332067422A2}" type="presParOf" srcId="{EF9BB171-2147-4D97-A54C-1170467E7986}" destId="{ABFB494D-72AF-4421-8E79-3B9E532D9884}" srcOrd="5" destOrd="0" presId="urn:microsoft.com/office/officeart/2005/8/layout/radial4"/>
    <dgm:cxn modelId="{148C521C-BA04-4883-88F4-BE2BC10A053F}" type="presParOf" srcId="{EF9BB171-2147-4D97-A54C-1170467E7986}" destId="{135C2846-176C-459D-9C7B-D82687C3AC0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8113D-74CA-472F-BB1C-92091C939A81}">
      <dsp:nvSpPr>
        <dsp:cNvPr id="0" name=""/>
        <dsp:cNvSpPr/>
      </dsp:nvSpPr>
      <dsp:spPr>
        <a:xfrm>
          <a:off x="0" y="0"/>
          <a:ext cx="10175875" cy="158904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6939CD-94E8-4F98-8E25-C790A31699FE}">
      <dsp:nvSpPr>
        <dsp:cNvPr id="0" name=""/>
        <dsp:cNvSpPr/>
      </dsp:nvSpPr>
      <dsp:spPr>
        <a:xfrm>
          <a:off x="308078" y="211873"/>
          <a:ext cx="2223190" cy="116530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717ED32-007B-4609-BE77-BCBE0D8F5B0F}">
      <dsp:nvSpPr>
        <dsp:cNvPr id="0" name=""/>
        <dsp:cNvSpPr/>
      </dsp:nvSpPr>
      <dsp:spPr>
        <a:xfrm rot="10800000">
          <a:off x="308078" y="1589048"/>
          <a:ext cx="2223190" cy="1942171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/>
            <a:t>紅茶包</a:t>
          </a:r>
          <a:endParaRPr lang="zh-TW" altLang="en-US" sz="4000" kern="1200" dirty="0"/>
        </a:p>
      </dsp:txBody>
      <dsp:txXfrm rot="10800000">
        <a:off x="367806" y="1589048"/>
        <a:ext cx="2103734" cy="1882443"/>
      </dsp:txXfrm>
    </dsp:sp>
    <dsp:sp modelId="{7D41B55E-A222-40EF-BDE0-DC19A50FF584}">
      <dsp:nvSpPr>
        <dsp:cNvPr id="0" name=""/>
        <dsp:cNvSpPr/>
      </dsp:nvSpPr>
      <dsp:spPr>
        <a:xfrm>
          <a:off x="2753587" y="211873"/>
          <a:ext cx="2223190" cy="116530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4FB7835-82A5-4A21-96E7-4C0FA27BA5B7}">
      <dsp:nvSpPr>
        <dsp:cNvPr id="0" name=""/>
        <dsp:cNvSpPr/>
      </dsp:nvSpPr>
      <dsp:spPr>
        <a:xfrm rot="10800000">
          <a:off x="2753587" y="1589048"/>
          <a:ext cx="2223190" cy="1942171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/>
            <a:t>牛奶</a:t>
          </a:r>
          <a:endParaRPr lang="zh-TW" altLang="en-US" sz="4000" kern="1200" dirty="0"/>
        </a:p>
      </dsp:txBody>
      <dsp:txXfrm rot="10800000">
        <a:off x="2813315" y="1589048"/>
        <a:ext cx="2103734" cy="1882443"/>
      </dsp:txXfrm>
    </dsp:sp>
    <dsp:sp modelId="{CD75FB81-99C9-4D5A-99F2-46844BA4E06E}">
      <dsp:nvSpPr>
        <dsp:cNvPr id="0" name=""/>
        <dsp:cNvSpPr/>
      </dsp:nvSpPr>
      <dsp:spPr>
        <a:xfrm>
          <a:off x="5199097" y="211873"/>
          <a:ext cx="2223190" cy="116530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81363EB-BCAB-4EDE-916C-23D79DAA5D39}">
      <dsp:nvSpPr>
        <dsp:cNvPr id="0" name=""/>
        <dsp:cNvSpPr/>
      </dsp:nvSpPr>
      <dsp:spPr>
        <a:xfrm rot="10800000">
          <a:off x="5199097" y="1589048"/>
          <a:ext cx="2223190" cy="1942171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/>
            <a:t>珍珠</a:t>
          </a:r>
          <a:endParaRPr lang="zh-TW" altLang="en-US" sz="4000" kern="1200" dirty="0"/>
        </a:p>
      </dsp:txBody>
      <dsp:txXfrm rot="10800000">
        <a:off x="5258825" y="1589048"/>
        <a:ext cx="2103734" cy="1882443"/>
      </dsp:txXfrm>
    </dsp:sp>
    <dsp:sp modelId="{AEA79882-B393-4638-8343-0D2B1B2659F5}">
      <dsp:nvSpPr>
        <dsp:cNvPr id="0" name=""/>
        <dsp:cNvSpPr/>
      </dsp:nvSpPr>
      <dsp:spPr>
        <a:xfrm>
          <a:off x="7644606" y="211873"/>
          <a:ext cx="2223190" cy="1165302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D14AADD-00CB-4EB9-A93E-7C47835CB547}">
      <dsp:nvSpPr>
        <dsp:cNvPr id="0" name=""/>
        <dsp:cNvSpPr/>
      </dsp:nvSpPr>
      <dsp:spPr>
        <a:xfrm rot="10800000">
          <a:off x="7644606" y="1589048"/>
          <a:ext cx="2223190" cy="1942171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/>
            <a:t>黑糖</a:t>
          </a:r>
          <a:endParaRPr lang="zh-TW" altLang="en-US" sz="4000" kern="1200" dirty="0"/>
        </a:p>
      </dsp:txBody>
      <dsp:txXfrm rot="10800000">
        <a:off x="7704334" y="1589048"/>
        <a:ext cx="2103734" cy="18824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24D5B1-774C-431B-835D-5CD9F1F210CE}">
      <dsp:nvSpPr>
        <dsp:cNvPr id="0" name=""/>
        <dsp:cNvSpPr/>
      </dsp:nvSpPr>
      <dsp:spPr>
        <a:xfrm>
          <a:off x="0" y="0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煮珍珠</a:t>
          </a:r>
          <a:r>
            <a:rPr lang="en-US" altLang="zh-TW" sz="2700" kern="1200" dirty="0" smtClean="0"/>
            <a:t>(</a:t>
          </a:r>
          <a:r>
            <a:rPr lang="zh-TW" altLang="en-US" sz="2700" kern="1200" dirty="0" smtClean="0"/>
            <a:t>珍珠：水</a:t>
          </a:r>
          <a:r>
            <a:rPr lang="en-US" altLang="zh-TW" sz="2700" kern="1200" dirty="0" smtClean="0">
              <a:sym typeface="Wingdings" panose="05000000000000000000" pitchFamily="2" charset="2"/>
            </a:rPr>
            <a:t>1</a:t>
          </a:r>
          <a:r>
            <a:rPr lang="zh-TW" altLang="en-US" sz="2700" kern="1200" dirty="0" smtClean="0">
              <a:sym typeface="Wingdings" panose="05000000000000000000" pitchFamily="2" charset="2"/>
            </a:rPr>
            <a:t>：</a:t>
          </a:r>
          <a:r>
            <a:rPr lang="en-US" altLang="zh-TW" sz="2700" kern="1200" dirty="0" smtClean="0">
              <a:sym typeface="Wingdings" panose="05000000000000000000" pitchFamily="2" charset="2"/>
            </a:rPr>
            <a:t>6</a:t>
          </a:r>
          <a:r>
            <a:rPr lang="en-US" altLang="zh-TW" sz="2700" kern="1200" dirty="0" smtClean="0"/>
            <a:t>)</a:t>
          </a:r>
          <a:endParaRPr lang="zh-TW" altLang="en-US" sz="2700" kern="1200" dirty="0"/>
        </a:p>
      </dsp:txBody>
      <dsp:txXfrm>
        <a:off x="25995" y="25995"/>
        <a:ext cx="4062965" cy="835545"/>
      </dsp:txXfrm>
    </dsp:sp>
    <dsp:sp modelId="{7630CCB5-64D6-483A-AE23-B3169435C64C}">
      <dsp:nvSpPr>
        <dsp:cNvPr id="0" name=""/>
        <dsp:cNvSpPr/>
      </dsp:nvSpPr>
      <dsp:spPr>
        <a:xfrm>
          <a:off x="382675" y="1010803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煮的過程中要勤攪拌</a:t>
          </a:r>
          <a:endParaRPr lang="zh-TW" altLang="en-US" sz="2700" kern="1200" dirty="0"/>
        </a:p>
      </dsp:txBody>
      <dsp:txXfrm>
        <a:off x="408670" y="1036798"/>
        <a:ext cx="4112962" cy="835545"/>
      </dsp:txXfrm>
    </dsp:sp>
    <dsp:sp modelId="{810CC328-BDB0-4ADA-AC45-D30C567B84D9}">
      <dsp:nvSpPr>
        <dsp:cNvPr id="0" name=""/>
        <dsp:cNvSpPr/>
      </dsp:nvSpPr>
      <dsp:spPr>
        <a:xfrm>
          <a:off x="765351" y="2021607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煮好後蓋住鍋蓋悶</a:t>
          </a:r>
          <a:r>
            <a:rPr lang="en-US" altLang="zh-TW" sz="2700" kern="1200" dirty="0" smtClean="0"/>
            <a:t>30</a:t>
          </a:r>
          <a:r>
            <a:rPr lang="zh-TW" altLang="en-US" sz="2700" kern="1200" dirty="0" smtClean="0"/>
            <a:t>分鐘</a:t>
          </a:r>
          <a:endParaRPr lang="en-US" altLang="zh-TW" sz="2700" kern="1200" dirty="0" smtClean="0"/>
        </a:p>
      </dsp:txBody>
      <dsp:txXfrm>
        <a:off x="791346" y="2047602"/>
        <a:ext cx="4112962" cy="835545"/>
      </dsp:txXfrm>
    </dsp:sp>
    <dsp:sp modelId="{8B9332B1-7BF5-449E-AF2E-B63E51B0CA4B}">
      <dsp:nvSpPr>
        <dsp:cNvPr id="0" name=""/>
        <dsp:cNvSpPr/>
      </dsp:nvSpPr>
      <dsp:spPr>
        <a:xfrm>
          <a:off x="1148027" y="3032411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沖涼開水讓珍珠變得</a:t>
          </a:r>
          <a:r>
            <a:rPr lang="en-US" altLang="zh-TW" sz="2700" kern="1200" dirty="0" smtClean="0"/>
            <a:t>Q</a:t>
          </a:r>
          <a:r>
            <a:rPr lang="zh-TW" altLang="en-US" sz="2700" kern="1200" dirty="0" smtClean="0"/>
            <a:t>彈</a:t>
          </a:r>
          <a:endParaRPr lang="en-US" altLang="zh-TW" sz="2700" kern="1200" dirty="0" smtClean="0"/>
        </a:p>
      </dsp:txBody>
      <dsp:txXfrm>
        <a:off x="1174022" y="3058406"/>
        <a:ext cx="4112962" cy="835545"/>
      </dsp:txXfrm>
    </dsp:sp>
    <dsp:sp modelId="{7C351895-F8B9-4854-A3F7-16CADC4BBBF3}">
      <dsp:nvSpPr>
        <dsp:cNvPr id="0" name=""/>
        <dsp:cNvSpPr/>
      </dsp:nvSpPr>
      <dsp:spPr>
        <a:xfrm>
          <a:off x="1530702" y="4043215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HK" sz="2700" kern="1200" smtClean="0"/>
            <a:t>加入黑糖並攪</a:t>
          </a:r>
          <a:r>
            <a:rPr lang="zh-TW" sz="2700" kern="1200" smtClean="0"/>
            <a:t>拌</a:t>
          </a:r>
          <a:endParaRPr lang="en-US" altLang="zh-TW" sz="2700" kern="1200" dirty="0" smtClean="0"/>
        </a:p>
      </dsp:txBody>
      <dsp:txXfrm>
        <a:off x="1556697" y="4069210"/>
        <a:ext cx="4112962" cy="835545"/>
      </dsp:txXfrm>
    </dsp:sp>
    <dsp:sp modelId="{4D8CCF2C-537E-49DA-9870-51B0F5B67B93}">
      <dsp:nvSpPr>
        <dsp:cNvPr id="0" name=""/>
        <dsp:cNvSpPr/>
      </dsp:nvSpPr>
      <dsp:spPr>
        <a:xfrm>
          <a:off x="4547628" y="648393"/>
          <a:ext cx="576897" cy="5768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400" kern="1200"/>
        </a:p>
      </dsp:txBody>
      <dsp:txXfrm>
        <a:off x="4677430" y="648393"/>
        <a:ext cx="317293" cy="434115"/>
      </dsp:txXfrm>
    </dsp:sp>
    <dsp:sp modelId="{F3E43A3C-38BC-4191-9633-3AE96F36725B}">
      <dsp:nvSpPr>
        <dsp:cNvPr id="0" name=""/>
        <dsp:cNvSpPr/>
      </dsp:nvSpPr>
      <dsp:spPr>
        <a:xfrm>
          <a:off x="4930304" y="1659197"/>
          <a:ext cx="576897" cy="5768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400" kern="1200"/>
        </a:p>
      </dsp:txBody>
      <dsp:txXfrm>
        <a:off x="5060106" y="1659197"/>
        <a:ext cx="317293" cy="434115"/>
      </dsp:txXfrm>
    </dsp:sp>
    <dsp:sp modelId="{006D86FB-97DC-4455-AEB9-42900CA29719}">
      <dsp:nvSpPr>
        <dsp:cNvPr id="0" name=""/>
        <dsp:cNvSpPr/>
      </dsp:nvSpPr>
      <dsp:spPr>
        <a:xfrm>
          <a:off x="5312979" y="2655208"/>
          <a:ext cx="576897" cy="5768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400" kern="1200"/>
        </a:p>
      </dsp:txBody>
      <dsp:txXfrm>
        <a:off x="5442781" y="2655208"/>
        <a:ext cx="317293" cy="434115"/>
      </dsp:txXfrm>
    </dsp:sp>
    <dsp:sp modelId="{3D2956B2-E50E-440E-8332-835361E4FB21}">
      <dsp:nvSpPr>
        <dsp:cNvPr id="0" name=""/>
        <dsp:cNvSpPr/>
      </dsp:nvSpPr>
      <dsp:spPr>
        <a:xfrm>
          <a:off x="5695655" y="3675874"/>
          <a:ext cx="576897" cy="5768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400" kern="1200"/>
        </a:p>
      </dsp:txBody>
      <dsp:txXfrm>
        <a:off x="5825457" y="3675874"/>
        <a:ext cx="317293" cy="4341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95B29-7D97-491F-B9C6-6472FCD5C8C8}">
      <dsp:nvSpPr>
        <dsp:cNvPr id="0" name=""/>
        <dsp:cNvSpPr/>
      </dsp:nvSpPr>
      <dsp:spPr>
        <a:xfrm>
          <a:off x="755" y="302239"/>
          <a:ext cx="2948179" cy="17689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700" kern="1200" dirty="0" smtClean="0"/>
            <a:t>以熱水沖泡</a:t>
          </a:r>
          <a:endParaRPr lang="zh-TW" altLang="en-US" sz="3700" kern="1200" dirty="0"/>
        </a:p>
      </dsp:txBody>
      <dsp:txXfrm>
        <a:off x="755" y="302239"/>
        <a:ext cx="2948179" cy="1768907"/>
      </dsp:txXfrm>
    </dsp:sp>
    <dsp:sp modelId="{EFEB29ED-9F47-4D1C-8696-6C3A7A174BA7}">
      <dsp:nvSpPr>
        <dsp:cNvPr id="0" name=""/>
        <dsp:cNvSpPr/>
      </dsp:nvSpPr>
      <dsp:spPr>
        <a:xfrm>
          <a:off x="3243752" y="302239"/>
          <a:ext cx="2948179" cy="17689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HK" sz="3700" kern="1200" dirty="0" smtClean="0"/>
            <a:t>五分鐘後取出茶包</a:t>
          </a:r>
          <a:endParaRPr lang="zh-TW" altLang="en-US" sz="3700" kern="1200" dirty="0"/>
        </a:p>
      </dsp:txBody>
      <dsp:txXfrm>
        <a:off x="3243752" y="302239"/>
        <a:ext cx="2948179" cy="1768907"/>
      </dsp:txXfrm>
    </dsp:sp>
    <dsp:sp modelId="{83BE5494-F8E6-4422-994A-04C69BF8219C}">
      <dsp:nvSpPr>
        <dsp:cNvPr id="0" name=""/>
        <dsp:cNvSpPr/>
      </dsp:nvSpPr>
      <dsp:spPr>
        <a:xfrm>
          <a:off x="1622254" y="2365964"/>
          <a:ext cx="2948179" cy="17689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700" kern="1200" dirty="0" smtClean="0"/>
            <a:t>泡好茶後倒出放涼</a:t>
          </a:r>
          <a:endParaRPr lang="zh-TW" altLang="en-US" sz="3700" kern="1200" dirty="0"/>
        </a:p>
      </dsp:txBody>
      <dsp:txXfrm>
        <a:off x="1622254" y="2365964"/>
        <a:ext cx="2948179" cy="17689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5F33D7-04C9-483D-9F72-5CB754415E47}">
      <dsp:nvSpPr>
        <dsp:cNvPr id="0" name=""/>
        <dsp:cNvSpPr/>
      </dsp:nvSpPr>
      <dsp:spPr>
        <a:xfrm>
          <a:off x="-5454171" y="-835220"/>
          <a:ext cx="6494975" cy="6494975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12700" cap="flat" cmpd="sng" algn="in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B48BF-D887-41D1-8ED2-DC3C45EA83FB}">
      <dsp:nvSpPr>
        <dsp:cNvPr id="0" name=""/>
        <dsp:cNvSpPr/>
      </dsp:nvSpPr>
      <dsp:spPr>
        <a:xfrm>
          <a:off x="669645" y="482453"/>
          <a:ext cx="7328671" cy="96490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5895" tIns="96520" rIns="96520" bIns="9652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800" kern="1200" dirty="0" smtClean="0"/>
            <a:t>混合牛奶、紅茶</a:t>
          </a:r>
          <a:endParaRPr lang="zh-TW" altLang="en-US" sz="3800" kern="1200" dirty="0"/>
        </a:p>
      </dsp:txBody>
      <dsp:txXfrm>
        <a:off x="669645" y="482453"/>
        <a:ext cx="7328671" cy="964907"/>
      </dsp:txXfrm>
    </dsp:sp>
    <dsp:sp modelId="{15C19FF8-DD14-44D3-A376-B0E2D684DAF0}">
      <dsp:nvSpPr>
        <dsp:cNvPr id="0" name=""/>
        <dsp:cNvSpPr/>
      </dsp:nvSpPr>
      <dsp:spPr>
        <a:xfrm>
          <a:off x="66578" y="361840"/>
          <a:ext cx="1206133" cy="1206133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D601BC-523E-4118-B65A-1606F3A04E7F}">
      <dsp:nvSpPr>
        <dsp:cNvPr id="0" name=""/>
        <dsp:cNvSpPr/>
      </dsp:nvSpPr>
      <dsp:spPr>
        <a:xfrm>
          <a:off x="1020389" y="1929814"/>
          <a:ext cx="6977928" cy="964907"/>
        </a:xfrm>
        <a:prstGeom prst="rect">
          <a:avLst/>
        </a:prstGeom>
        <a:solidFill>
          <a:schemeClr val="accent1">
            <a:shade val="80000"/>
            <a:hueOff val="245301"/>
            <a:satOff val="411"/>
            <a:lumOff val="14065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5895" tIns="96520" rIns="96520" bIns="9652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800" kern="1200" dirty="0" smtClean="0"/>
            <a:t>倒入珍珠混合入味</a:t>
          </a:r>
          <a:endParaRPr lang="zh-TW" altLang="en-US" sz="3800" kern="1200" dirty="0"/>
        </a:p>
      </dsp:txBody>
      <dsp:txXfrm>
        <a:off x="1020389" y="1929814"/>
        <a:ext cx="6977928" cy="964907"/>
      </dsp:txXfrm>
    </dsp:sp>
    <dsp:sp modelId="{78663683-8DB4-42FD-BAFE-4DF3B26EDF6E}">
      <dsp:nvSpPr>
        <dsp:cNvPr id="0" name=""/>
        <dsp:cNvSpPr/>
      </dsp:nvSpPr>
      <dsp:spPr>
        <a:xfrm>
          <a:off x="417322" y="1809200"/>
          <a:ext cx="1206133" cy="1206133"/>
        </a:xfrm>
        <a:prstGeom prst="ellipse">
          <a:avLst/>
        </a:prstGeom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in">
          <a:solidFill>
            <a:schemeClr val="accent1">
              <a:shade val="80000"/>
              <a:hueOff val="245301"/>
              <a:satOff val="411"/>
              <a:lumOff val="140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9918C-9F45-4365-A0C3-078843737FCC}">
      <dsp:nvSpPr>
        <dsp:cNvPr id="0" name=""/>
        <dsp:cNvSpPr/>
      </dsp:nvSpPr>
      <dsp:spPr>
        <a:xfrm>
          <a:off x="669645" y="3377174"/>
          <a:ext cx="7328671" cy="964907"/>
        </a:xfrm>
        <a:prstGeom prst="rect">
          <a:avLst/>
        </a:prstGeom>
        <a:solidFill>
          <a:schemeClr val="accent1">
            <a:shade val="80000"/>
            <a:hueOff val="490602"/>
            <a:satOff val="822"/>
            <a:lumOff val="28131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5895" tIns="96520" rIns="96520" bIns="9652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800" kern="1200" dirty="0" smtClean="0"/>
            <a:t>加入冰塊</a:t>
          </a:r>
          <a:endParaRPr lang="zh-TW" altLang="en-US" sz="3800" kern="1200" dirty="0"/>
        </a:p>
      </dsp:txBody>
      <dsp:txXfrm>
        <a:off x="669645" y="3377174"/>
        <a:ext cx="7328671" cy="964907"/>
      </dsp:txXfrm>
    </dsp:sp>
    <dsp:sp modelId="{2CB48C44-60EF-4457-B45E-EC57EC8DAC94}">
      <dsp:nvSpPr>
        <dsp:cNvPr id="0" name=""/>
        <dsp:cNvSpPr/>
      </dsp:nvSpPr>
      <dsp:spPr>
        <a:xfrm>
          <a:off x="66578" y="3256561"/>
          <a:ext cx="1206133" cy="1206133"/>
        </a:xfrm>
        <a:prstGeom prst="ellipse">
          <a:avLst/>
        </a:prstGeom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in">
          <a:solidFill>
            <a:schemeClr val="accent1">
              <a:shade val="80000"/>
              <a:hueOff val="490602"/>
              <a:satOff val="822"/>
              <a:lumOff val="281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BC97E-81FC-4872-8539-1A056869D502}">
      <dsp:nvSpPr>
        <dsp:cNvPr id="0" name=""/>
        <dsp:cNvSpPr/>
      </dsp:nvSpPr>
      <dsp:spPr>
        <a:xfrm>
          <a:off x="3067719" y="2373465"/>
          <a:ext cx="1990444" cy="1990444"/>
        </a:xfrm>
        <a:prstGeom prst="ellipse">
          <a:avLst/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6500" kern="1200" dirty="0" smtClean="0"/>
            <a:t> </a:t>
          </a:r>
          <a:endParaRPr lang="zh-TW" altLang="en-US" sz="6500" kern="1200" dirty="0"/>
        </a:p>
      </dsp:txBody>
      <dsp:txXfrm>
        <a:off x="3359213" y="2664959"/>
        <a:ext cx="1407456" cy="1407456"/>
      </dsp:txXfrm>
    </dsp:sp>
    <dsp:sp modelId="{748392EE-E303-4DC6-9A78-8A52F53D30F5}">
      <dsp:nvSpPr>
        <dsp:cNvPr id="0" name=""/>
        <dsp:cNvSpPr/>
      </dsp:nvSpPr>
      <dsp:spPr>
        <a:xfrm rot="12900000">
          <a:off x="1785689" y="2025214"/>
          <a:ext cx="1527303" cy="567276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802708-2A4E-4840-B55A-C83A5A8E8758}">
      <dsp:nvSpPr>
        <dsp:cNvPr id="0" name=""/>
        <dsp:cNvSpPr/>
      </dsp:nvSpPr>
      <dsp:spPr>
        <a:xfrm>
          <a:off x="978332" y="1114471"/>
          <a:ext cx="1890922" cy="1512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915" tIns="81915" rIns="81915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300" kern="1200" dirty="0" smtClean="0"/>
            <a:t>蜂蜜</a:t>
          </a:r>
          <a:endParaRPr lang="zh-TW" altLang="en-US" sz="4300" kern="1200" dirty="0"/>
        </a:p>
      </dsp:txBody>
      <dsp:txXfrm>
        <a:off x="1022639" y="1158778"/>
        <a:ext cx="1802308" cy="1424123"/>
      </dsp:txXfrm>
    </dsp:sp>
    <dsp:sp modelId="{7C047354-2A14-4A30-9902-414B3260B42B}">
      <dsp:nvSpPr>
        <dsp:cNvPr id="0" name=""/>
        <dsp:cNvSpPr/>
      </dsp:nvSpPr>
      <dsp:spPr>
        <a:xfrm rot="16200000">
          <a:off x="3299289" y="1237284"/>
          <a:ext cx="1527303" cy="56727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108815-1CA8-4628-B881-52B6B47D68F4}">
      <dsp:nvSpPr>
        <dsp:cNvPr id="0" name=""/>
        <dsp:cNvSpPr/>
      </dsp:nvSpPr>
      <dsp:spPr>
        <a:xfrm>
          <a:off x="3117480" y="901"/>
          <a:ext cx="1890922" cy="1512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915" tIns="81915" rIns="81915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300" kern="1200" dirty="0" smtClean="0"/>
            <a:t>蒟蒻</a:t>
          </a:r>
          <a:endParaRPr lang="zh-TW" altLang="en-US" sz="4300" kern="1200" dirty="0"/>
        </a:p>
      </dsp:txBody>
      <dsp:txXfrm>
        <a:off x="3161787" y="45208"/>
        <a:ext cx="1802308" cy="1424123"/>
      </dsp:txXfrm>
    </dsp:sp>
    <dsp:sp modelId="{ABFB494D-72AF-4421-8E79-3B9E532D9884}">
      <dsp:nvSpPr>
        <dsp:cNvPr id="0" name=""/>
        <dsp:cNvSpPr/>
      </dsp:nvSpPr>
      <dsp:spPr>
        <a:xfrm rot="19500000">
          <a:off x="4812889" y="2025214"/>
          <a:ext cx="1527303" cy="567276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5C2846-176C-459D-9C7B-D82687C3AC09}">
      <dsp:nvSpPr>
        <dsp:cNvPr id="0" name=""/>
        <dsp:cNvSpPr/>
      </dsp:nvSpPr>
      <dsp:spPr>
        <a:xfrm>
          <a:off x="5256627" y="1114471"/>
          <a:ext cx="1890922" cy="1512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915" tIns="81915" rIns="81915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300" kern="1200" dirty="0" smtClean="0"/>
            <a:t>小驚喜</a:t>
          </a:r>
          <a:endParaRPr lang="zh-TW" altLang="en-US" sz="4300" kern="1200" dirty="0"/>
        </a:p>
      </dsp:txBody>
      <dsp:txXfrm>
        <a:off x="5300934" y="1158778"/>
        <a:ext cx="1802308" cy="1424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DC6F9-7AA8-4A0C-84D8-632AFA9AA3A0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7DB33-2E01-4C1C-BABE-CDB7DE409C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136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952B1-521C-41EA-90A0-1A772EE9948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44BFF-B18A-4FB4-BD20-2516968580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312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B96DB0-0A4E-4DD2-926A-2FE2E12DDD45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8378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38CF-0B2B-4082-A588-4F235EDE789E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38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9D70-C285-431E-BC7A-BD622F45B6C7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9377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6DB0-0A4E-4DD2-926A-2FE2E12DDD45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377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168-F279-4FBE-B16A-334D91736D8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3157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1482-5CF2-4D37-8413-73F87E881010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4939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14F63-6520-4D12-9166-CF2E67FC4292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91051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4643-B1F3-499C-93A0-49EE5AA5640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1878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2593-C232-4624-A7CD-A2D8284F23BF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682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B18F-501D-4AA4-99DE-B371D7B218BE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7609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06D4A-BE88-4CCC-B25B-7A2293917EC7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15104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168-F279-4FBE-B16A-334D91736D8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40196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8A14-EA61-4301-9951-B2ED81A38592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21249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3512947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7852644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6022739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6308977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3689137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38CF-0B2B-4082-A588-4F235EDE789E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3424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9D70-C285-431E-BC7A-BD622F45B6C7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8202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6701482-5CF2-4D37-8413-73F87E881010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338824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14F63-6520-4D12-9166-CF2E67FC4292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1723833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4643-B1F3-499C-93A0-49EE5AA5640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326299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2593-C232-4624-A7CD-A2D8284F23BF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2083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B18F-501D-4AA4-99DE-B371D7B218BE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2690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EF06D4A-BE88-4CCC-B25B-7A2293917EC7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861276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09BC8A14-EA61-4301-9951-B2ED81A38592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6669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圖片 8" descr="(心情)Rio的自製珍珠&lt;strong&gt;奶茶&lt;/strong&gt;之路part1 @ Rio : 夢想號 :: 痞客邦 PIXNET ::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0" y="76518"/>
            <a:ext cx="1205612" cy="904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矩形 9"/>
          <p:cNvSpPr/>
          <p:nvPr userDrawn="1"/>
        </p:nvSpPr>
        <p:spPr>
          <a:xfrm>
            <a:off x="31021" y="980728"/>
            <a:ext cx="70403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珍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奶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食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譜</a:t>
            </a:r>
            <a:endParaRPr lang="zh-TW" altLang="en-US" sz="4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906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spc="200" baseline="0">
          <a:solidFill>
            <a:schemeClr val="tx2"/>
          </a:solidFill>
          <a:latin typeface="文鼎ＰＯ" panose="020B0609010101010101" pitchFamily="49" charset="-120"/>
          <a:ea typeface="文鼎ＰＯ" panose="020B0609010101010101" pitchFamily="49" charset="-120"/>
          <a:cs typeface="文鼎ＰＯ" panose="020B0609010101010101" pitchFamily="49" charset="-120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8" name="圖片 17" descr="(心情)Rio的自製珍珠&lt;strong&gt;奶茶&lt;/strong&gt;之路part1 @ Rio : 夢想號 :: 痞客邦 PIXNET ::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0" y="76518"/>
            <a:ext cx="1205612" cy="904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矩形 29"/>
          <p:cNvSpPr/>
          <p:nvPr userDrawn="1"/>
        </p:nvSpPr>
        <p:spPr>
          <a:xfrm>
            <a:off x="31021" y="980728"/>
            <a:ext cx="70403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珍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奶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食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譜</a:t>
            </a:r>
            <a:endParaRPr lang="zh-TW" altLang="en-US" sz="4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0132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1053852" y="2564904"/>
            <a:ext cx="10315731" cy="21057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kern="1200" cap="all" spc="8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80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" panose="020B0609010101010101" pitchFamily="49" charset="-120"/>
                <a:ea typeface="文鼎粗" panose="020B0609010101010101" pitchFamily="49" charset="-120"/>
                <a:cs typeface="文鼎粗" panose="020B0609010101010101" pitchFamily="49" charset="-120"/>
              </a:rPr>
              <a:t>自製飲料很容易</a:t>
            </a:r>
            <a:r>
              <a:rPr lang="en-US" altLang="zh-TW" sz="80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鋼" panose="02010609010101010101" pitchFamily="49" charset="-120"/>
                <a:ea typeface="文鼎粗鋼" panose="02010609010101010101" pitchFamily="49" charset="-120"/>
                <a:cs typeface="文鼎粗鋼" panose="02010609010101010101" pitchFamily="49" charset="-120"/>
              </a:rPr>
              <a:t/>
            </a:r>
            <a:br>
              <a:rPr lang="en-US" altLang="zh-TW" sz="80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鋼" panose="02010609010101010101" pitchFamily="49" charset="-120"/>
                <a:ea typeface="文鼎粗鋼" panose="02010609010101010101" pitchFamily="49" charset="-120"/>
                <a:cs typeface="文鼎粗鋼" panose="02010609010101010101" pitchFamily="49" charset="-120"/>
              </a:rPr>
            </a:br>
            <a:r>
              <a:rPr lang="en-US" altLang="zh-TW" sz="80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" panose="020B0609010101010101" pitchFamily="49" charset="-120"/>
                <a:ea typeface="文鼎粗" panose="020B0609010101010101" pitchFamily="49" charset="-120"/>
                <a:cs typeface="文鼎粗" panose="020B0609010101010101" pitchFamily="49" charset="-120"/>
              </a:rPr>
              <a:t>—</a:t>
            </a:r>
            <a:r>
              <a:rPr lang="zh-TW" altLang="en-US" sz="80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" panose="020B0609010101010101" pitchFamily="49" charset="-120"/>
                <a:ea typeface="文鼎粗" panose="020B0609010101010101" pitchFamily="49" charset="-120"/>
                <a:cs typeface="文鼎粗" panose="020B0609010101010101" pitchFamily="49" charset="-120"/>
              </a:rPr>
              <a:t>珍珠奶茶</a:t>
            </a:r>
            <a:endParaRPr lang="zh-TW" altLang="en-US" sz="8000" b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latin typeface="文鼎粗" panose="020B0609010101010101" pitchFamily="49" charset="-120"/>
              <a:ea typeface="文鼎粗" panose="020B0609010101010101" pitchFamily="49" charset="-120"/>
              <a:cs typeface="文鼎粗" panose="020B0609010101010101" pitchFamily="49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3721480" y="4769193"/>
            <a:ext cx="5177911" cy="111608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2000" b="1" i="0" kern="1200" cap="all" spc="4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3600" smtClean="0"/>
              <a:t>主廚：王小芳</a:t>
            </a:r>
            <a:endParaRPr lang="zh-TW" altLang="en-US" sz="36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pic>
        <p:nvPicPr>
          <p:cNvPr id="6" name="圖片 5" descr="[花蓮市區] 花間水舞茶饌 @ All 趴食 :: 隨意窩 Xuite日誌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4" t="2483" r="10227" b="6168"/>
          <a:stretch/>
        </p:blipFill>
        <p:spPr>
          <a:xfrm rot="1297821">
            <a:off x="9637840" y="3051299"/>
            <a:ext cx="1662498" cy="3615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圖片 6" descr="[花蓮市區] 花間水舞茶饌 @ All 趴食 :: 隨意窩 Xuite日誌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4" t="2483" r="10227" b="6168"/>
          <a:stretch/>
        </p:blipFill>
        <p:spPr>
          <a:xfrm rot="19515339">
            <a:off x="1199730" y="3090679"/>
            <a:ext cx="1662498" cy="3615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B87EA-0933-4678-9CAB-7DCC2E541D82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848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27449" y="908720"/>
            <a:ext cx="10175671" cy="962090"/>
          </a:xfrm>
        </p:spPr>
        <p:txBody>
          <a:bodyPr>
            <a:noAutofit/>
          </a:bodyPr>
          <a:lstStyle/>
          <a:p>
            <a:pPr algn="ctr"/>
            <a:r>
              <a:rPr lang="zh-TW" altLang="en-US" sz="7200" dirty="0">
                <a:solidFill>
                  <a:schemeClr val="tx1"/>
                </a:solidFill>
                <a:ea typeface="文鼎ＰＯ" panose="02010609010101010101" pitchFamily="49" charset="-120"/>
              </a:rPr>
              <a:t>材 料</a:t>
            </a:r>
          </a:p>
        </p:txBody>
      </p:sp>
      <p:graphicFrame>
        <p:nvGraphicFramePr>
          <p:cNvPr id="8" name="內容版面配置區 7"/>
          <p:cNvGraphicFramePr>
            <a:graphicFrameLocks noGrp="1"/>
          </p:cNvGraphicFramePr>
          <p:nvPr>
            <p:ph idx="1"/>
            <p:extLst/>
          </p:nvPr>
        </p:nvGraphicFramePr>
        <p:xfrm>
          <a:off x="1252539" y="2348880"/>
          <a:ext cx="10175875" cy="3531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973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做法</a:t>
            </a:r>
            <a:r>
              <a:rPr lang="en-US" altLang="zh-TW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1—</a:t>
            </a:r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煮珍珠</a:t>
            </a:r>
            <a:endParaRPr lang="zh-TW" altLang="en-US" dirty="0">
              <a:solidFill>
                <a:schemeClr val="tx1"/>
              </a:solidFill>
              <a:ea typeface="文鼎ＰＯ" panose="02010609010101010101" pitchFamily="49" charset="-120"/>
            </a:endParaRPr>
          </a:p>
        </p:txBody>
      </p:sp>
      <p:pic>
        <p:nvPicPr>
          <p:cNvPr id="6" name="內容版面配置區 5" descr="遊記:創意生活產業二日遊~走訪歐客佬咖啡農場、阿聰師芋頭文化館、春水堂、格雷朵莊園，茶、咖啡、糕餅大 ...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41"/>
          <a:stretch/>
        </p:blipFill>
        <p:spPr>
          <a:xfrm>
            <a:off x="1106490" y="1556792"/>
            <a:ext cx="3765375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7" name="資料庫圖表 6"/>
          <p:cNvGraphicFramePr/>
          <p:nvPr>
            <p:extLst/>
          </p:nvPr>
        </p:nvGraphicFramePr>
        <p:xfrm>
          <a:off x="4587995" y="1700808"/>
          <a:ext cx="6655229" cy="4930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9109-6BA7-405E-ABC6-6E4FF3AF174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053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做法</a:t>
            </a:r>
            <a:r>
              <a:rPr lang="en-US" altLang="zh-TW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2—</a:t>
            </a:r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泡紅茶</a:t>
            </a:r>
            <a:endParaRPr lang="zh-TW" altLang="en-US" dirty="0">
              <a:solidFill>
                <a:schemeClr val="tx1"/>
              </a:solidFill>
              <a:ea typeface="文鼎ＰＯ" panose="02010609010101010101" pitchFamily="49" charset="-120"/>
            </a:endParaRPr>
          </a:p>
        </p:txBody>
      </p:sp>
      <p:pic>
        <p:nvPicPr>
          <p:cNvPr id="5" name="內容版面配置區 4" descr="[試飲]BASILUR錫蘭&lt;strong&gt;紅茶&lt;/strong&gt;聖誕禮盒。珍藏斯里蘭卡慢活時光 @ 奇緣童話。旅行誌 :: 痞客邦 PIXNET ::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1598918"/>
            <a:ext cx="2878692" cy="4352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資料庫圖表 3"/>
          <p:cNvGraphicFramePr/>
          <p:nvPr>
            <p:extLst/>
          </p:nvPr>
        </p:nvGraphicFramePr>
        <p:xfrm>
          <a:off x="5015880" y="1412776"/>
          <a:ext cx="6192688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8544272" y="6093297"/>
            <a:ext cx="3243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TW" altLang="en-US" dirty="0"/>
              <a:t>每次可挑選不同的茶包嘗試</a:t>
            </a:r>
            <a:endParaRPr lang="en-US" altLang="zh-TW" dirty="0"/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TW" altLang="en-US" dirty="0"/>
              <a:t>可依人數增、減茶包數量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00D1-5E20-4194-A860-CF7C5D52EC9D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269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做法</a:t>
            </a:r>
            <a:r>
              <a:rPr lang="en-US" altLang="zh-TW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3—</a:t>
            </a:r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加牛奶、珍珠</a:t>
            </a:r>
            <a:endParaRPr lang="zh-TW" altLang="en-US" dirty="0">
              <a:solidFill>
                <a:schemeClr val="tx1"/>
              </a:solidFill>
              <a:ea typeface="文鼎ＰＯ" panose="02010609010101010101" pitchFamily="49" charset="-120"/>
            </a:endParaRPr>
          </a:p>
        </p:txBody>
      </p:sp>
      <p:graphicFrame>
        <p:nvGraphicFramePr>
          <p:cNvPr id="9" name="資料庫圖表 8"/>
          <p:cNvGraphicFramePr/>
          <p:nvPr>
            <p:extLst/>
          </p:nvPr>
        </p:nvGraphicFramePr>
        <p:xfrm>
          <a:off x="2423592" y="1700809"/>
          <a:ext cx="8064896" cy="4824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131B-EE64-449C-AA4E-D680E4959F39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474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168-F279-4FBE-B16A-334D91736D8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1251352" y="382385"/>
            <a:ext cx="10175671" cy="1492132"/>
          </a:xfrm>
        </p:spPr>
        <p:txBody>
          <a:bodyPr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做法</a:t>
            </a:r>
            <a:r>
              <a:rPr lang="en-US" altLang="zh-TW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4—</a:t>
            </a:r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加點創意</a:t>
            </a:r>
            <a:endParaRPr lang="zh-TW" altLang="en-US" dirty="0">
              <a:solidFill>
                <a:schemeClr val="tx1"/>
              </a:solidFill>
              <a:ea typeface="文鼎ＰＯ" panose="02010609010101010101" pitchFamily="49" charset="-120"/>
            </a:endParaRPr>
          </a:p>
        </p:txBody>
      </p:sp>
      <p:pic>
        <p:nvPicPr>
          <p:cNvPr id="8" name="內容版面配置區 2" descr="マンナンライフ - Wikipedia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67" t="9449" r="4642" b="5501"/>
          <a:stretch/>
        </p:blipFill>
        <p:spPr>
          <a:xfrm>
            <a:off x="7534572" y="1412776"/>
            <a:ext cx="1440160" cy="1440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2469936281"/>
              </p:ext>
            </p:extLst>
          </p:nvPr>
        </p:nvGraphicFramePr>
        <p:xfrm>
          <a:off x="2276245" y="1874517"/>
          <a:ext cx="8125883" cy="4364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圖片 9" descr="無料の写真: &lt;strong&gt;蜂蜜&lt;/strong&gt;, スプーン, 食品 - Pixabayの無料画像 - 92417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19" y="3068960"/>
            <a:ext cx="2592288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653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55441" y="374116"/>
            <a:ext cx="10175671" cy="894645"/>
          </a:xfrm>
        </p:spPr>
        <p:txBody>
          <a:bodyPr/>
          <a:lstStyle/>
          <a:p>
            <a:pPr algn="ctr"/>
            <a:r>
              <a:rPr lang="zh-TW" altLang="en-US" dirty="0" smtClean="0">
                <a:ea typeface="文鼎ＰＯ" panose="02010609010101010101" pitchFamily="49" charset="-120"/>
              </a:rPr>
              <a:t>大功告成</a:t>
            </a:r>
            <a:endParaRPr lang="zh-TW" altLang="en-US" dirty="0">
              <a:ea typeface="文鼎ＰＯ" panose="02010609010101010101" pitchFamily="49" charset="-120"/>
            </a:endParaRPr>
          </a:p>
        </p:txBody>
      </p:sp>
      <p:pic>
        <p:nvPicPr>
          <p:cNvPr id="7" name="內容版面配置區 6" descr="ivcchi2lorraine - more about m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53" y="1357640"/>
            <a:ext cx="4519885" cy="4519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圖片 4" descr="子供 - GATAG｜フリーイラスト素材集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89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399" y="3820618"/>
            <a:ext cx="5328592" cy="304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1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紅紫色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395</TotalTime>
  <Words>173</Words>
  <Application>Microsoft Office PowerPoint</Application>
  <PresentationFormat>寬螢幕</PresentationFormat>
  <Paragraphs>44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7</vt:i4>
      </vt:variant>
    </vt:vector>
  </HeadingPairs>
  <TitlesOfParts>
    <vt:vector size="21" baseType="lpstr">
      <vt:lpstr>Gill Sans MT</vt:lpstr>
      <vt:lpstr>Microsoft JhengHei UI</vt:lpstr>
      <vt:lpstr>文鼎ＰＯ</vt:lpstr>
      <vt:lpstr>文鼎粗</vt:lpstr>
      <vt:lpstr>文鼎粗鋼</vt:lpstr>
      <vt:lpstr>微軟正黑體</vt:lpstr>
      <vt:lpstr>新細明體</vt:lpstr>
      <vt:lpstr>Arial</vt:lpstr>
      <vt:lpstr>Calibri</vt:lpstr>
      <vt:lpstr>Trebuchet MS</vt:lpstr>
      <vt:lpstr>Wingdings</vt:lpstr>
      <vt:lpstr>Wingdings 3</vt:lpstr>
      <vt:lpstr>Badge</vt:lpstr>
      <vt:lpstr>多面向</vt:lpstr>
      <vt:lpstr>PowerPoint 簡報</vt:lpstr>
      <vt:lpstr>材 料</vt:lpstr>
      <vt:lpstr>做法1—煮珍珠</vt:lpstr>
      <vt:lpstr>做法2—泡紅茶</vt:lpstr>
      <vt:lpstr>做法3—加牛奶、珍珠</vt:lpstr>
      <vt:lpstr>做法4—加點創意</vt:lpstr>
      <vt:lpstr>大功告成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LaiChener</dc:creator>
  <cp:lastModifiedBy>LaiChener</cp:lastModifiedBy>
  <cp:revision>17</cp:revision>
  <dcterms:created xsi:type="dcterms:W3CDTF">2018-03-09T00:14:07Z</dcterms:created>
  <dcterms:modified xsi:type="dcterms:W3CDTF">2018-07-16T05:39:23Z</dcterms:modified>
</cp:coreProperties>
</file>