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D9262B-92C1-4B90-9446-276F6B974D2A}" type="doc">
      <dgm:prSet loTypeId="urn:microsoft.com/office/officeart/2005/8/layout/vProcess5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0C727F40-3022-40D9-9080-3B6E84D484FD}">
      <dgm:prSet phldrT="[文字]"/>
      <dgm:spPr/>
      <dgm:t>
        <a:bodyPr/>
        <a:lstStyle/>
        <a:p>
          <a:r>
            <a:rPr lang="zh-TW" altLang="en-US" dirty="0" smtClean="0"/>
            <a:t>煮珍珠</a:t>
          </a:r>
          <a:r>
            <a:rPr lang="en-US" altLang="zh-TW" dirty="0" smtClean="0"/>
            <a:t>(</a:t>
          </a:r>
          <a:r>
            <a:rPr lang="zh-TW" altLang="en-US" dirty="0" smtClean="0"/>
            <a:t>珍珠：水</a:t>
          </a:r>
          <a:r>
            <a:rPr lang="en-US" altLang="zh-TW" dirty="0" smtClean="0">
              <a:sym typeface="Wingdings" panose="05000000000000000000" pitchFamily="2" charset="2"/>
            </a:rPr>
            <a:t>1</a:t>
          </a:r>
          <a:r>
            <a:rPr lang="zh-TW" altLang="en-US" dirty="0" smtClean="0">
              <a:sym typeface="Wingdings" panose="05000000000000000000" pitchFamily="2" charset="2"/>
            </a:rPr>
            <a:t>：</a:t>
          </a:r>
          <a:r>
            <a:rPr lang="en-US" altLang="zh-TW" dirty="0" smtClean="0">
              <a:sym typeface="Wingdings" panose="05000000000000000000" pitchFamily="2" charset="2"/>
            </a:rPr>
            <a:t>6</a:t>
          </a:r>
          <a:r>
            <a:rPr lang="en-US" altLang="zh-TW" dirty="0" smtClean="0"/>
            <a:t>)</a:t>
          </a:r>
          <a:endParaRPr lang="zh-TW" altLang="en-US" dirty="0"/>
        </a:p>
      </dgm:t>
    </dgm:pt>
    <dgm:pt modelId="{32FB894F-EFFF-4CFE-B50C-3D5C8B1A614A}" type="parTrans" cxnId="{0D7E7489-8876-471C-9DD9-E72E340EC74A}">
      <dgm:prSet/>
      <dgm:spPr/>
      <dgm:t>
        <a:bodyPr/>
        <a:lstStyle/>
        <a:p>
          <a:endParaRPr lang="zh-TW" altLang="en-US"/>
        </a:p>
      </dgm:t>
    </dgm:pt>
    <dgm:pt modelId="{002D01D4-C560-4604-8CFD-F96D1500AA63}" type="sibTrans" cxnId="{0D7E7489-8876-471C-9DD9-E72E340EC74A}">
      <dgm:prSet/>
      <dgm:spPr/>
      <dgm:t>
        <a:bodyPr/>
        <a:lstStyle/>
        <a:p>
          <a:endParaRPr lang="zh-TW" altLang="en-US"/>
        </a:p>
      </dgm:t>
    </dgm:pt>
    <dgm:pt modelId="{97D8E306-C394-4681-9674-1A9A7A623A09}">
      <dgm:prSet phldrT="[文字]"/>
      <dgm:spPr/>
      <dgm:t>
        <a:bodyPr/>
        <a:lstStyle/>
        <a:p>
          <a:r>
            <a:rPr lang="zh-TW" altLang="en-US" dirty="0" smtClean="0"/>
            <a:t>煮的過程中要勤攪拌</a:t>
          </a:r>
          <a:endParaRPr lang="zh-TW" altLang="en-US" dirty="0"/>
        </a:p>
      </dgm:t>
    </dgm:pt>
    <dgm:pt modelId="{0340CD2B-6AF8-4CEA-8EC2-F47B3E55FC6B}" type="parTrans" cxnId="{D6896E00-9525-463D-8391-6216F21B6EDD}">
      <dgm:prSet/>
      <dgm:spPr/>
      <dgm:t>
        <a:bodyPr/>
        <a:lstStyle/>
        <a:p>
          <a:endParaRPr lang="zh-TW" altLang="en-US"/>
        </a:p>
      </dgm:t>
    </dgm:pt>
    <dgm:pt modelId="{39EAE231-361A-456E-9993-3EF7AA865009}" type="sibTrans" cxnId="{D6896E00-9525-463D-8391-6216F21B6EDD}">
      <dgm:prSet/>
      <dgm:spPr/>
      <dgm:t>
        <a:bodyPr/>
        <a:lstStyle/>
        <a:p>
          <a:endParaRPr lang="zh-TW" altLang="en-US"/>
        </a:p>
      </dgm:t>
    </dgm:pt>
    <dgm:pt modelId="{4102C82A-70F0-420F-9081-C4FFA1EA8107}">
      <dgm:prSet phldrT="[文字]"/>
      <dgm:spPr/>
      <dgm:t>
        <a:bodyPr/>
        <a:lstStyle/>
        <a:p>
          <a:r>
            <a:rPr lang="zh-TW" altLang="en-US" dirty="0" smtClean="0"/>
            <a:t>煮好後蓋住鍋蓋悶</a:t>
          </a:r>
          <a:r>
            <a:rPr lang="en-US" altLang="zh-TW" dirty="0" smtClean="0"/>
            <a:t>30</a:t>
          </a:r>
          <a:r>
            <a:rPr lang="zh-TW" altLang="en-US" dirty="0" smtClean="0"/>
            <a:t>分鐘</a:t>
          </a:r>
          <a:endParaRPr lang="en-US" altLang="zh-TW" dirty="0" smtClean="0"/>
        </a:p>
      </dgm:t>
    </dgm:pt>
    <dgm:pt modelId="{5D1C2E08-331D-43B5-825E-D97A4AD35B60}" type="parTrans" cxnId="{FCA558DE-9460-4596-B8CD-7F5E6CB9710B}">
      <dgm:prSet/>
      <dgm:spPr/>
      <dgm:t>
        <a:bodyPr/>
        <a:lstStyle/>
        <a:p>
          <a:endParaRPr lang="zh-TW" altLang="en-US"/>
        </a:p>
      </dgm:t>
    </dgm:pt>
    <dgm:pt modelId="{434AC33D-2250-438A-B936-983482452F66}" type="sibTrans" cxnId="{FCA558DE-9460-4596-B8CD-7F5E6CB9710B}">
      <dgm:prSet/>
      <dgm:spPr/>
      <dgm:t>
        <a:bodyPr/>
        <a:lstStyle/>
        <a:p>
          <a:endParaRPr lang="zh-TW" altLang="en-US"/>
        </a:p>
      </dgm:t>
    </dgm:pt>
    <dgm:pt modelId="{C489A26E-015C-4836-B88E-DBE3D97C7645}">
      <dgm:prSet phldrT="[文字]"/>
      <dgm:spPr/>
      <dgm:t>
        <a:bodyPr/>
        <a:lstStyle/>
        <a:p>
          <a:r>
            <a:rPr lang="zh-TW" altLang="en-US" dirty="0" smtClean="0"/>
            <a:t>沖涼開水讓珍珠變得</a:t>
          </a:r>
          <a:r>
            <a:rPr lang="en-US" altLang="zh-TW" dirty="0" smtClean="0"/>
            <a:t>Q</a:t>
          </a:r>
          <a:r>
            <a:rPr lang="zh-TW" altLang="en-US" dirty="0" smtClean="0"/>
            <a:t>彈</a:t>
          </a:r>
          <a:endParaRPr lang="en-US" altLang="zh-TW" dirty="0" smtClean="0"/>
        </a:p>
      </dgm:t>
    </dgm:pt>
    <dgm:pt modelId="{6FED2174-E685-4608-A50B-62A0187C9C2F}" type="parTrans" cxnId="{1AF7B53B-5336-4E66-980C-802AC4AD17BA}">
      <dgm:prSet/>
      <dgm:spPr/>
      <dgm:t>
        <a:bodyPr/>
        <a:lstStyle/>
        <a:p>
          <a:endParaRPr lang="zh-TW" altLang="en-US"/>
        </a:p>
      </dgm:t>
    </dgm:pt>
    <dgm:pt modelId="{B609D81C-1405-4EBD-8108-F691950F11FB}" type="sibTrans" cxnId="{1AF7B53B-5336-4E66-980C-802AC4AD17BA}">
      <dgm:prSet/>
      <dgm:spPr/>
      <dgm:t>
        <a:bodyPr/>
        <a:lstStyle/>
        <a:p>
          <a:endParaRPr lang="zh-TW" altLang="en-US"/>
        </a:p>
      </dgm:t>
    </dgm:pt>
    <dgm:pt modelId="{CE5BF5A1-F235-4BC4-A7D4-BAFB05C919C4}">
      <dgm:prSet phldrT="[文字]"/>
      <dgm:spPr/>
      <dgm:t>
        <a:bodyPr/>
        <a:lstStyle/>
        <a:p>
          <a:r>
            <a:rPr lang="zh-HK" smtClean="0"/>
            <a:t>加入黑糖並攪</a:t>
          </a:r>
          <a:r>
            <a:rPr lang="zh-TW" smtClean="0"/>
            <a:t>拌</a:t>
          </a:r>
          <a:endParaRPr lang="en-US" altLang="zh-TW" dirty="0" smtClean="0"/>
        </a:p>
      </dgm:t>
    </dgm:pt>
    <dgm:pt modelId="{E2FD80B3-B399-401D-9FDD-3AB7AD3CBECE}" type="parTrans" cxnId="{AAF34785-3545-4992-A35F-EAA904AF3C2F}">
      <dgm:prSet/>
      <dgm:spPr/>
      <dgm:t>
        <a:bodyPr/>
        <a:lstStyle/>
        <a:p>
          <a:endParaRPr lang="zh-TW" altLang="en-US"/>
        </a:p>
      </dgm:t>
    </dgm:pt>
    <dgm:pt modelId="{795DE6D2-6B92-4A3D-AF27-F3DBC2B14155}" type="sibTrans" cxnId="{AAF34785-3545-4992-A35F-EAA904AF3C2F}">
      <dgm:prSet/>
      <dgm:spPr/>
      <dgm:t>
        <a:bodyPr/>
        <a:lstStyle/>
        <a:p>
          <a:endParaRPr lang="zh-TW" altLang="en-US"/>
        </a:p>
      </dgm:t>
    </dgm:pt>
    <dgm:pt modelId="{46705F61-B8F4-4422-8BDA-5E5820677053}" type="pres">
      <dgm:prSet presAssocID="{14D9262B-92C1-4B90-9446-276F6B974D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55D9A73-A2E6-4DFC-BD4F-9CA493648D81}" type="pres">
      <dgm:prSet presAssocID="{14D9262B-92C1-4B90-9446-276F6B974D2A}" presName="dummyMaxCanvas" presStyleCnt="0">
        <dgm:presLayoutVars/>
      </dgm:prSet>
      <dgm:spPr/>
    </dgm:pt>
    <dgm:pt modelId="{AE24D5B1-774C-431B-835D-5CD9F1F210CE}" type="pres">
      <dgm:prSet presAssocID="{14D9262B-92C1-4B90-9446-276F6B974D2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630CCB5-64D6-483A-AE23-B3169435C64C}" type="pres">
      <dgm:prSet presAssocID="{14D9262B-92C1-4B90-9446-276F6B974D2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10CC328-BDB0-4ADA-AC45-D30C567B84D9}" type="pres">
      <dgm:prSet presAssocID="{14D9262B-92C1-4B90-9446-276F6B974D2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B9332B1-7BF5-449E-AF2E-B63E51B0CA4B}" type="pres">
      <dgm:prSet presAssocID="{14D9262B-92C1-4B90-9446-276F6B974D2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C351895-F8B9-4854-A3F7-16CADC4BBBF3}" type="pres">
      <dgm:prSet presAssocID="{14D9262B-92C1-4B90-9446-276F6B974D2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D8CCF2C-537E-49DA-9870-51B0F5B67B93}" type="pres">
      <dgm:prSet presAssocID="{14D9262B-92C1-4B90-9446-276F6B974D2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3E43A3C-38BC-4191-9633-3AE96F36725B}" type="pres">
      <dgm:prSet presAssocID="{14D9262B-92C1-4B90-9446-276F6B974D2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06D86FB-97DC-4455-AEB9-42900CA29719}" type="pres">
      <dgm:prSet presAssocID="{14D9262B-92C1-4B90-9446-276F6B974D2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2956B2-E50E-440E-8332-835361E4FB21}" type="pres">
      <dgm:prSet presAssocID="{14D9262B-92C1-4B90-9446-276F6B974D2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5FEFEC5-08EF-448A-87D8-273B5DE05AE2}" type="pres">
      <dgm:prSet presAssocID="{14D9262B-92C1-4B90-9446-276F6B974D2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FABBB10-AE3D-45F1-8FBA-B79E164F7352}" type="pres">
      <dgm:prSet presAssocID="{14D9262B-92C1-4B90-9446-276F6B974D2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D49FDD2-E6DD-487F-A566-45E3E1B3899E}" type="pres">
      <dgm:prSet presAssocID="{14D9262B-92C1-4B90-9446-276F6B974D2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89824F8-B4E9-43E9-8A1A-E7F17FF254F8}" type="pres">
      <dgm:prSet presAssocID="{14D9262B-92C1-4B90-9446-276F6B974D2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006A00F-F94F-4DF2-A35D-E00CC06B46BD}" type="pres">
      <dgm:prSet presAssocID="{14D9262B-92C1-4B90-9446-276F6B974D2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C8D7EAE-2EC2-4E7C-B4A8-A1BD7C9E0E12}" type="presOf" srcId="{CE5BF5A1-F235-4BC4-A7D4-BAFB05C919C4}" destId="{6006A00F-F94F-4DF2-A35D-E00CC06B46BD}" srcOrd="1" destOrd="0" presId="urn:microsoft.com/office/officeart/2005/8/layout/vProcess5"/>
    <dgm:cxn modelId="{C4D70FE2-0703-473F-A7D8-887D8643AB37}" type="presOf" srcId="{0C727F40-3022-40D9-9080-3B6E84D484FD}" destId="{AE24D5B1-774C-431B-835D-5CD9F1F210CE}" srcOrd="0" destOrd="0" presId="urn:microsoft.com/office/officeart/2005/8/layout/vProcess5"/>
    <dgm:cxn modelId="{1AF7B53B-5336-4E66-980C-802AC4AD17BA}" srcId="{14D9262B-92C1-4B90-9446-276F6B974D2A}" destId="{C489A26E-015C-4836-B88E-DBE3D97C7645}" srcOrd="3" destOrd="0" parTransId="{6FED2174-E685-4608-A50B-62A0187C9C2F}" sibTransId="{B609D81C-1405-4EBD-8108-F691950F11FB}"/>
    <dgm:cxn modelId="{0D7E7489-8876-471C-9DD9-E72E340EC74A}" srcId="{14D9262B-92C1-4B90-9446-276F6B974D2A}" destId="{0C727F40-3022-40D9-9080-3B6E84D484FD}" srcOrd="0" destOrd="0" parTransId="{32FB894F-EFFF-4CFE-B50C-3D5C8B1A614A}" sibTransId="{002D01D4-C560-4604-8CFD-F96D1500AA63}"/>
    <dgm:cxn modelId="{01FC1783-CBD5-4916-8AB4-EF8C7C1B25F0}" type="presOf" srcId="{B609D81C-1405-4EBD-8108-F691950F11FB}" destId="{3D2956B2-E50E-440E-8332-835361E4FB21}" srcOrd="0" destOrd="0" presId="urn:microsoft.com/office/officeart/2005/8/layout/vProcess5"/>
    <dgm:cxn modelId="{040D5143-A7B6-43DF-8BEC-A6C294453C1D}" type="presOf" srcId="{CE5BF5A1-F235-4BC4-A7D4-BAFB05C919C4}" destId="{7C351895-F8B9-4854-A3F7-16CADC4BBBF3}" srcOrd="0" destOrd="0" presId="urn:microsoft.com/office/officeart/2005/8/layout/vProcess5"/>
    <dgm:cxn modelId="{E4F6FCC2-BDA8-4C0B-BDE2-A5C5105B2947}" type="presOf" srcId="{97D8E306-C394-4681-9674-1A9A7A623A09}" destId="{6FABBB10-AE3D-45F1-8FBA-B79E164F7352}" srcOrd="1" destOrd="0" presId="urn:microsoft.com/office/officeart/2005/8/layout/vProcess5"/>
    <dgm:cxn modelId="{9691885C-9FD2-459C-8B4A-949877C8FAB4}" type="presOf" srcId="{C489A26E-015C-4836-B88E-DBE3D97C7645}" destId="{8B9332B1-7BF5-449E-AF2E-B63E51B0CA4B}" srcOrd="0" destOrd="0" presId="urn:microsoft.com/office/officeart/2005/8/layout/vProcess5"/>
    <dgm:cxn modelId="{984DD5E9-5CCF-4CDF-87FF-79B266A1DFF2}" type="presOf" srcId="{4102C82A-70F0-420F-9081-C4FFA1EA8107}" destId="{2D49FDD2-E6DD-487F-A566-45E3E1B3899E}" srcOrd="1" destOrd="0" presId="urn:microsoft.com/office/officeart/2005/8/layout/vProcess5"/>
    <dgm:cxn modelId="{637ABD0E-8076-4185-961E-30735CC3CA5B}" type="presOf" srcId="{4102C82A-70F0-420F-9081-C4FFA1EA8107}" destId="{810CC328-BDB0-4ADA-AC45-D30C567B84D9}" srcOrd="0" destOrd="0" presId="urn:microsoft.com/office/officeart/2005/8/layout/vProcess5"/>
    <dgm:cxn modelId="{FCA558DE-9460-4596-B8CD-7F5E6CB9710B}" srcId="{14D9262B-92C1-4B90-9446-276F6B974D2A}" destId="{4102C82A-70F0-420F-9081-C4FFA1EA8107}" srcOrd="2" destOrd="0" parTransId="{5D1C2E08-331D-43B5-825E-D97A4AD35B60}" sibTransId="{434AC33D-2250-438A-B936-983482452F66}"/>
    <dgm:cxn modelId="{1C6A5F3F-D90D-4BAA-886D-EF05C0EE235C}" type="presOf" srcId="{C489A26E-015C-4836-B88E-DBE3D97C7645}" destId="{889824F8-B4E9-43E9-8A1A-E7F17FF254F8}" srcOrd="1" destOrd="0" presId="urn:microsoft.com/office/officeart/2005/8/layout/vProcess5"/>
    <dgm:cxn modelId="{3186E7DD-DE06-4DF1-B29A-A6DFB0B472C7}" type="presOf" srcId="{97D8E306-C394-4681-9674-1A9A7A623A09}" destId="{7630CCB5-64D6-483A-AE23-B3169435C64C}" srcOrd="0" destOrd="0" presId="urn:microsoft.com/office/officeart/2005/8/layout/vProcess5"/>
    <dgm:cxn modelId="{AAF34785-3545-4992-A35F-EAA904AF3C2F}" srcId="{14D9262B-92C1-4B90-9446-276F6B974D2A}" destId="{CE5BF5A1-F235-4BC4-A7D4-BAFB05C919C4}" srcOrd="4" destOrd="0" parTransId="{E2FD80B3-B399-401D-9FDD-3AB7AD3CBECE}" sibTransId="{795DE6D2-6B92-4A3D-AF27-F3DBC2B14155}"/>
    <dgm:cxn modelId="{2CA40A32-D218-427F-A778-9A2DFB8D2D63}" type="presOf" srcId="{0C727F40-3022-40D9-9080-3B6E84D484FD}" destId="{05FEFEC5-08EF-448A-87D8-273B5DE05AE2}" srcOrd="1" destOrd="0" presId="urn:microsoft.com/office/officeart/2005/8/layout/vProcess5"/>
    <dgm:cxn modelId="{F8023BEB-EF42-439E-AF5C-6AD333E6FF76}" type="presOf" srcId="{14D9262B-92C1-4B90-9446-276F6B974D2A}" destId="{46705F61-B8F4-4422-8BDA-5E5820677053}" srcOrd="0" destOrd="0" presId="urn:microsoft.com/office/officeart/2005/8/layout/vProcess5"/>
    <dgm:cxn modelId="{D6896E00-9525-463D-8391-6216F21B6EDD}" srcId="{14D9262B-92C1-4B90-9446-276F6B974D2A}" destId="{97D8E306-C394-4681-9674-1A9A7A623A09}" srcOrd="1" destOrd="0" parTransId="{0340CD2B-6AF8-4CEA-8EC2-F47B3E55FC6B}" sibTransId="{39EAE231-361A-456E-9993-3EF7AA865009}"/>
    <dgm:cxn modelId="{1D0CBDFE-7BE2-496A-B213-AE1E97A99A0A}" type="presOf" srcId="{002D01D4-C560-4604-8CFD-F96D1500AA63}" destId="{4D8CCF2C-537E-49DA-9870-51B0F5B67B93}" srcOrd="0" destOrd="0" presId="urn:microsoft.com/office/officeart/2005/8/layout/vProcess5"/>
    <dgm:cxn modelId="{E3925594-AE26-48C4-BF27-C09252FC3225}" type="presOf" srcId="{39EAE231-361A-456E-9993-3EF7AA865009}" destId="{F3E43A3C-38BC-4191-9633-3AE96F36725B}" srcOrd="0" destOrd="0" presId="urn:microsoft.com/office/officeart/2005/8/layout/vProcess5"/>
    <dgm:cxn modelId="{CEFB48E2-E9DF-4224-AA1E-E2C08F9AA072}" type="presOf" srcId="{434AC33D-2250-438A-B936-983482452F66}" destId="{006D86FB-97DC-4455-AEB9-42900CA29719}" srcOrd="0" destOrd="0" presId="urn:microsoft.com/office/officeart/2005/8/layout/vProcess5"/>
    <dgm:cxn modelId="{0039DC10-8686-401A-B0CA-99285FC8A5E8}" type="presParOf" srcId="{46705F61-B8F4-4422-8BDA-5E5820677053}" destId="{355D9A73-A2E6-4DFC-BD4F-9CA493648D81}" srcOrd="0" destOrd="0" presId="urn:microsoft.com/office/officeart/2005/8/layout/vProcess5"/>
    <dgm:cxn modelId="{23E82122-C484-49E8-945B-9B5B62488B71}" type="presParOf" srcId="{46705F61-B8F4-4422-8BDA-5E5820677053}" destId="{AE24D5B1-774C-431B-835D-5CD9F1F210CE}" srcOrd="1" destOrd="0" presId="urn:microsoft.com/office/officeart/2005/8/layout/vProcess5"/>
    <dgm:cxn modelId="{A478E8D5-C611-46A1-B5F2-39A783B20CD4}" type="presParOf" srcId="{46705F61-B8F4-4422-8BDA-5E5820677053}" destId="{7630CCB5-64D6-483A-AE23-B3169435C64C}" srcOrd="2" destOrd="0" presId="urn:microsoft.com/office/officeart/2005/8/layout/vProcess5"/>
    <dgm:cxn modelId="{762F9868-AF08-43BF-A003-0EFBE44D90FF}" type="presParOf" srcId="{46705F61-B8F4-4422-8BDA-5E5820677053}" destId="{810CC328-BDB0-4ADA-AC45-D30C567B84D9}" srcOrd="3" destOrd="0" presId="urn:microsoft.com/office/officeart/2005/8/layout/vProcess5"/>
    <dgm:cxn modelId="{D9311BC0-C590-4388-8343-6BDD4D95C1E9}" type="presParOf" srcId="{46705F61-B8F4-4422-8BDA-5E5820677053}" destId="{8B9332B1-7BF5-449E-AF2E-B63E51B0CA4B}" srcOrd="4" destOrd="0" presId="urn:microsoft.com/office/officeart/2005/8/layout/vProcess5"/>
    <dgm:cxn modelId="{2CDABA16-7AE4-4D58-97E7-5A87ADC38EE6}" type="presParOf" srcId="{46705F61-B8F4-4422-8BDA-5E5820677053}" destId="{7C351895-F8B9-4854-A3F7-16CADC4BBBF3}" srcOrd="5" destOrd="0" presId="urn:microsoft.com/office/officeart/2005/8/layout/vProcess5"/>
    <dgm:cxn modelId="{6E8B6C4F-AC77-4CC5-9A82-8FBCAA2313CA}" type="presParOf" srcId="{46705F61-B8F4-4422-8BDA-5E5820677053}" destId="{4D8CCF2C-537E-49DA-9870-51B0F5B67B93}" srcOrd="6" destOrd="0" presId="urn:microsoft.com/office/officeart/2005/8/layout/vProcess5"/>
    <dgm:cxn modelId="{1B55FB19-F01F-4C19-8553-6CC7A3462C50}" type="presParOf" srcId="{46705F61-B8F4-4422-8BDA-5E5820677053}" destId="{F3E43A3C-38BC-4191-9633-3AE96F36725B}" srcOrd="7" destOrd="0" presId="urn:microsoft.com/office/officeart/2005/8/layout/vProcess5"/>
    <dgm:cxn modelId="{B42B80CA-8975-4662-94A0-E744A7998313}" type="presParOf" srcId="{46705F61-B8F4-4422-8BDA-5E5820677053}" destId="{006D86FB-97DC-4455-AEB9-42900CA29719}" srcOrd="8" destOrd="0" presId="urn:microsoft.com/office/officeart/2005/8/layout/vProcess5"/>
    <dgm:cxn modelId="{F6BEE997-284E-4D70-B728-67506BC02AF6}" type="presParOf" srcId="{46705F61-B8F4-4422-8BDA-5E5820677053}" destId="{3D2956B2-E50E-440E-8332-835361E4FB21}" srcOrd="9" destOrd="0" presId="urn:microsoft.com/office/officeart/2005/8/layout/vProcess5"/>
    <dgm:cxn modelId="{3BB92CCD-4A47-4ADF-A41B-6A72447D1CFC}" type="presParOf" srcId="{46705F61-B8F4-4422-8BDA-5E5820677053}" destId="{05FEFEC5-08EF-448A-87D8-273B5DE05AE2}" srcOrd="10" destOrd="0" presId="urn:microsoft.com/office/officeart/2005/8/layout/vProcess5"/>
    <dgm:cxn modelId="{501EBA89-3D31-484B-873A-1F9AA796606D}" type="presParOf" srcId="{46705F61-B8F4-4422-8BDA-5E5820677053}" destId="{6FABBB10-AE3D-45F1-8FBA-B79E164F7352}" srcOrd="11" destOrd="0" presId="urn:microsoft.com/office/officeart/2005/8/layout/vProcess5"/>
    <dgm:cxn modelId="{3B637BC7-ADAB-4496-A065-AC36FAAD3695}" type="presParOf" srcId="{46705F61-B8F4-4422-8BDA-5E5820677053}" destId="{2D49FDD2-E6DD-487F-A566-45E3E1B3899E}" srcOrd="12" destOrd="0" presId="urn:microsoft.com/office/officeart/2005/8/layout/vProcess5"/>
    <dgm:cxn modelId="{C264B754-0A66-4877-83AD-E998B51E07B3}" type="presParOf" srcId="{46705F61-B8F4-4422-8BDA-5E5820677053}" destId="{889824F8-B4E9-43E9-8A1A-E7F17FF254F8}" srcOrd="13" destOrd="0" presId="urn:microsoft.com/office/officeart/2005/8/layout/vProcess5"/>
    <dgm:cxn modelId="{B517B5C1-08F3-4BEC-B66A-9B88490CEDDE}" type="presParOf" srcId="{46705F61-B8F4-4422-8BDA-5E5820677053}" destId="{6006A00F-F94F-4DF2-A35D-E00CC06B46B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6518A2-88D3-4852-811D-62A039E4C459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41C7B73C-90E2-47BE-B038-47B3216B23A3}">
      <dgm:prSet phldrT="[文字]"/>
      <dgm:spPr/>
      <dgm:t>
        <a:bodyPr/>
        <a:lstStyle/>
        <a:p>
          <a:r>
            <a:rPr lang="zh-TW" altLang="en-US" dirty="0" smtClean="0"/>
            <a:t>以熱水沖泡</a:t>
          </a:r>
          <a:endParaRPr lang="zh-TW" altLang="en-US" dirty="0"/>
        </a:p>
      </dgm:t>
    </dgm:pt>
    <dgm:pt modelId="{43E2992C-495D-4F9A-B6A4-23D5D4D540E9}" type="parTrans" cxnId="{C60BD083-B547-4AA3-ACAA-8FAD8ABD772E}">
      <dgm:prSet/>
      <dgm:spPr/>
      <dgm:t>
        <a:bodyPr/>
        <a:lstStyle/>
        <a:p>
          <a:endParaRPr lang="zh-TW" altLang="en-US"/>
        </a:p>
      </dgm:t>
    </dgm:pt>
    <dgm:pt modelId="{FFFCD6E8-8D6A-45F0-AF20-B65D5F0A59A8}" type="sibTrans" cxnId="{C60BD083-B547-4AA3-ACAA-8FAD8ABD772E}">
      <dgm:prSet/>
      <dgm:spPr/>
      <dgm:t>
        <a:bodyPr/>
        <a:lstStyle/>
        <a:p>
          <a:endParaRPr lang="zh-TW" altLang="en-US"/>
        </a:p>
      </dgm:t>
    </dgm:pt>
    <dgm:pt modelId="{28895CB4-D4B5-4D7B-AB19-F9C089785063}">
      <dgm:prSet phldrT="[文字]"/>
      <dgm:spPr/>
      <dgm:t>
        <a:bodyPr/>
        <a:lstStyle/>
        <a:p>
          <a:r>
            <a:rPr lang="zh-HK" dirty="0" smtClean="0"/>
            <a:t>五分鐘後取出茶包</a:t>
          </a:r>
          <a:endParaRPr lang="zh-TW" altLang="en-US" dirty="0"/>
        </a:p>
      </dgm:t>
    </dgm:pt>
    <dgm:pt modelId="{B4CC5EA4-CAB3-4347-BEA2-2505A9002481}" type="parTrans" cxnId="{12DDBF50-54A7-45C0-96F9-99F682D22AF9}">
      <dgm:prSet/>
      <dgm:spPr/>
      <dgm:t>
        <a:bodyPr/>
        <a:lstStyle/>
        <a:p>
          <a:endParaRPr lang="zh-TW" altLang="en-US"/>
        </a:p>
      </dgm:t>
    </dgm:pt>
    <dgm:pt modelId="{02D13064-5882-4D96-88C3-E54D92959F9C}" type="sibTrans" cxnId="{12DDBF50-54A7-45C0-96F9-99F682D22AF9}">
      <dgm:prSet/>
      <dgm:spPr/>
      <dgm:t>
        <a:bodyPr/>
        <a:lstStyle/>
        <a:p>
          <a:endParaRPr lang="zh-TW" altLang="en-US"/>
        </a:p>
      </dgm:t>
    </dgm:pt>
    <dgm:pt modelId="{294CECE9-8839-419B-BA2A-72EE416A55E3}">
      <dgm:prSet phldrT="[文字]"/>
      <dgm:spPr/>
      <dgm:t>
        <a:bodyPr/>
        <a:lstStyle/>
        <a:p>
          <a:r>
            <a:rPr lang="zh-TW" altLang="en-US" dirty="0" smtClean="0"/>
            <a:t>泡好茶後倒出放涼</a:t>
          </a:r>
          <a:endParaRPr lang="zh-TW" altLang="en-US" dirty="0"/>
        </a:p>
      </dgm:t>
    </dgm:pt>
    <dgm:pt modelId="{1116360A-2195-4986-B962-BE649C105D24}" type="parTrans" cxnId="{1882567C-190B-48FE-9737-542C6E9EFFB0}">
      <dgm:prSet/>
      <dgm:spPr/>
      <dgm:t>
        <a:bodyPr/>
        <a:lstStyle/>
        <a:p>
          <a:endParaRPr lang="zh-TW" altLang="en-US"/>
        </a:p>
      </dgm:t>
    </dgm:pt>
    <dgm:pt modelId="{1286763A-6E6C-4960-A058-DFCBF88AA4E7}" type="sibTrans" cxnId="{1882567C-190B-48FE-9737-542C6E9EFFB0}">
      <dgm:prSet/>
      <dgm:spPr/>
      <dgm:t>
        <a:bodyPr/>
        <a:lstStyle/>
        <a:p>
          <a:endParaRPr lang="zh-TW" altLang="en-US"/>
        </a:p>
      </dgm:t>
    </dgm:pt>
    <dgm:pt modelId="{C09DE049-C078-412F-BA0C-805F4274C115}" type="pres">
      <dgm:prSet presAssocID="{C46518A2-88D3-4852-811D-62A039E4C45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CB95B29-7D97-491F-B9C6-6472FCD5C8C8}" type="pres">
      <dgm:prSet presAssocID="{41C7B73C-90E2-47BE-B038-47B3216B23A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703B1B-35E0-480B-8AD1-2BE1AB672865}" type="pres">
      <dgm:prSet presAssocID="{FFFCD6E8-8D6A-45F0-AF20-B65D5F0A59A8}" presName="sibTrans" presStyleCnt="0"/>
      <dgm:spPr/>
    </dgm:pt>
    <dgm:pt modelId="{EFEB29ED-9F47-4D1C-8696-6C3A7A174BA7}" type="pres">
      <dgm:prSet presAssocID="{28895CB4-D4B5-4D7B-AB19-F9C0897850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CE608DD-B9B1-482E-8AE1-8B6CB1BE9498}" type="pres">
      <dgm:prSet presAssocID="{02D13064-5882-4D96-88C3-E54D92959F9C}" presName="sibTrans" presStyleCnt="0"/>
      <dgm:spPr/>
    </dgm:pt>
    <dgm:pt modelId="{83BE5494-F8E6-4422-994A-04C69BF8219C}" type="pres">
      <dgm:prSet presAssocID="{294CECE9-8839-419B-BA2A-72EE416A55E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882567C-190B-48FE-9737-542C6E9EFFB0}" srcId="{C46518A2-88D3-4852-811D-62A039E4C459}" destId="{294CECE9-8839-419B-BA2A-72EE416A55E3}" srcOrd="2" destOrd="0" parTransId="{1116360A-2195-4986-B962-BE649C105D24}" sibTransId="{1286763A-6E6C-4960-A058-DFCBF88AA4E7}"/>
    <dgm:cxn modelId="{6E453D7E-2581-404F-A1E1-3B6EFDFC08A2}" type="presOf" srcId="{41C7B73C-90E2-47BE-B038-47B3216B23A3}" destId="{ACB95B29-7D97-491F-B9C6-6472FCD5C8C8}" srcOrd="0" destOrd="0" presId="urn:microsoft.com/office/officeart/2005/8/layout/default"/>
    <dgm:cxn modelId="{5A79FDBB-5807-401D-ADB6-C426146AD16B}" type="presOf" srcId="{294CECE9-8839-419B-BA2A-72EE416A55E3}" destId="{83BE5494-F8E6-4422-994A-04C69BF8219C}" srcOrd="0" destOrd="0" presId="urn:microsoft.com/office/officeart/2005/8/layout/default"/>
    <dgm:cxn modelId="{C60BD083-B547-4AA3-ACAA-8FAD8ABD772E}" srcId="{C46518A2-88D3-4852-811D-62A039E4C459}" destId="{41C7B73C-90E2-47BE-B038-47B3216B23A3}" srcOrd="0" destOrd="0" parTransId="{43E2992C-495D-4F9A-B6A4-23D5D4D540E9}" sibTransId="{FFFCD6E8-8D6A-45F0-AF20-B65D5F0A59A8}"/>
    <dgm:cxn modelId="{12DDBF50-54A7-45C0-96F9-99F682D22AF9}" srcId="{C46518A2-88D3-4852-811D-62A039E4C459}" destId="{28895CB4-D4B5-4D7B-AB19-F9C089785063}" srcOrd="1" destOrd="0" parTransId="{B4CC5EA4-CAB3-4347-BEA2-2505A9002481}" sibTransId="{02D13064-5882-4D96-88C3-E54D92959F9C}"/>
    <dgm:cxn modelId="{16C64BE6-3B61-4AF6-8491-40DE226905EB}" type="presOf" srcId="{28895CB4-D4B5-4D7B-AB19-F9C089785063}" destId="{EFEB29ED-9F47-4D1C-8696-6C3A7A174BA7}" srcOrd="0" destOrd="0" presId="urn:microsoft.com/office/officeart/2005/8/layout/default"/>
    <dgm:cxn modelId="{AA00E609-30F0-48AF-A688-6C130FD70395}" type="presOf" srcId="{C46518A2-88D3-4852-811D-62A039E4C459}" destId="{C09DE049-C078-412F-BA0C-805F4274C115}" srcOrd="0" destOrd="0" presId="urn:microsoft.com/office/officeart/2005/8/layout/default"/>
    <dgm:cxn modelId="{F131BC86-76DE-4332-9126-F0864B37F89F}" type="presParOf" srcId="{C09DE049-C078-412F-BA0C-805F4274C115}" destId="{ACB95B29-7D97-491F-B9C6-6472FCD5C8C8}" srcOrd="0" destOrd="0" presId="urn:microsoft.com/office/officeart/2005/8/layout/default"/>
    <dgm:cxn modelId="{C41ECC2F-F909-4959-90C4-0CA9AA8658CE}" type="presParOf" srcId="{C09DE049-C078-412F-BA0C-805F4274C115}" destId="{F8703B1B-35E0-480B-8AD1-2BE1AB672865}" srcOrd="1" destOrd="0" presId="urn:microsoft.com/office/officeart/2005/8/layout/default"/>
    <dgm:cxn modelId="{049BD060-9F99-4D0C-B858-390779F36A08}" type="presParOf" srcId="{C09DE049-C078-412F-BA0C-805F4274C115}" destId="{EFEB29ED-9F47-4D1C-8696-6C3A7A174BA7}" srcOrd="2" destOrd="0" presId="urn:microsoft.com/office/officeart/2005/8/layout/default"/>
    <dgm:cxn modelId="{A5D065FB-612D-47EA-8731-BBDAB3524498}" type="presParOf" srcId="{C09DE049-C078-412F-BA0C-805F4274C115}" destId="{ACE608DD-B9B1-482E-8AE1-8B6CB1BE9498}" srcOrd="3" destOrd="0" presId="urn:microsoft.com/office/officeart/2005/8/layout/default"/>
    <dgm:cxn modelId="{146E2E25-1771-46F8-A99C-39C72A61EBF1}" type="presParOf" srcId="{C09DE049-C078-412F-BA0C-805F4274C115}" destId="{83BE5494-F8E6-4422-994A-04C69BF8219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003A33-92F6-446C-8DE5-F265D4370C1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zh-TW" altLang="en-US"/>
        </a:p>
      </dgm:t>
    </dgm:pt>
    <dgm:pt modelId="{E8FD156F-9ED5-4817-B6F8-921E132A987B}">
      <dgm:prSet phldrT="[文字]"/>
      <dgm:spPr/>
      <dgm:t>
        <a:bodyPr/>
        <a:lstStyle/>
        <a:p>
          <a:r>
            <a:rPr lang="zh-TW" altLang="en-US" dirty="0" smtClean="0"/>
            <a:t>混合牛奶、紅茶</a:t>
          </a:r>
          <a:endParaRPr lang="zh-TW" altLang="en-US" dirty="0"/>
        </a:p>
      </dgm:t>
    </dgm:pt>
    <dgm:pt modelId="{165CFE32-589D-4014-B75F-525AFE9E8130}" type="parTrans" cxnId="{7C00EC5D-3EBB-4221-BEC9-71BF92650CD2}">
      <dgm:prSet/>
      <dgm:spPr/>
      <dgm:t>
        <a:bodyPr/>
        <a:lstStyle/>
        <a:p>
          <a:endParaRPr lang="zh-TW" altLang="en-US"/>
        </a:p>
      </dgm:t>
    </dgm:pt>
    <dgm:pt modelId="{4948A80E-5646-43E8-99FE-41F7822C247D}" type="sibTrans" cxnId="{7C00EC5D-3EBB-4221-BEC9-71BF92650CD2}">
      <dgm:prSet/>
      <dgm:spPr/>
      <dgm:t>
        <a:bodyPr/>
        <a:lstStyle/>
        <a:p>
          <a:endParaRPr lang="zh-TW" altLang="en-US"/>
        </a:p>
      </dgm:t>
    </dgm:pt>
    <dgm:pt modelId="{1DE133D9-46B1-47A4-8DEA-7658AF4D5E31}">
      <dgm:prSet phldrT="[文字]"/>
      <dgm:spPr/>
      <dgm:t>
        <a:bodyPr/>
        <a:lstStyle/>
        <a:p>
          <a:r>
            <a:rPr lang="zh-TW" altLang="en-US" dirty="0" smtClean="0"/>
            <a:t>倒入珍珠混合入味</a:t>
          </a:r>
          <a:endParaRPr lang="zh-TW" altLang="en-US" dirty="0"/>
        </a:p>
      </dgm:t>
    </dgm:pt>
    <dgm:pt modelId="{6E33CB98-CB56-449F-A9B3-F95AB8240AA6}" type="parTrans" cxnId="{AABD13C0-1115-4511-AD27-3D6C80AC89E9}">
      <dgm:prSet/>
      <dgm:spPr/>
      <dgm:t>
        <a:bodyPr/>
        <a:lstStyle/>
        <a:p>
          <a:endParaRPr lang="zh-TW" altLang="en-US"/>
        </a:p>
      </dgm:t>
    </dgm:pt>
    <dgm:pt modelId="{AC446857-08EA-45AB-9A7D-6FD5334E8C76}" type="sibTrans" cxnId="{AABD13C0-1115-4511-AD27-3D6C80AC89E9}">
      <dgm:prSet/>
      <dgm:spPr/>
      <dgm:t>
        <a:bodyPr/>
        <a:lstStyle/>
        <a:p>
          <a:endParaRPr lang="zh-TW" altLang="en-US"/>
        </a:p>
      </dgm:t>
    </dgm:pt>
    <dgm:pt modelId="{B3210036-4072-4F16-9A0C-FDA9B55ACD96}">
      <dgm:prSet phldrT="[文字]"/>
      <dgm:spPr/>
      <dgm:t>
        <a:bodyPr/>
        <a:lstStyle/>
        <a:p>
          <a:r>
            <a:rPr lang="zh-TW" altLang="en-US" dirty="0" smtClean="0"/>
            <a:t>加入冰塊</a:t>
          </a:r>
          <a:endParaRPr lang="zh-TW" altLang="en-US" dirty="0"/>
        </a:p>
      </dgm:t>
    </dgm:pt>
    <dgm:pt modelId="{4425716E-3343-4F56-A44D-CAE13EE18C4A}" type="parTrans" cxnId="{E2B898B1-0C56-49C5-80D4-7BC5AA73C34E}">
      <dgm:prSet/>
      <dgm:spPr/>
      <dgm:t>
        <a:bodyPr/>
        <a:lstStyle/>
        <a:p>
          <a:endParaRPr lang="zh-TW" altLang="en-US"/>
        </a:p>
      </dgm:t>
    </dgm:pt>
    <dgm:pt modelId="{5703431E-F640-4E69-8467-716C7E1B552D}" type="sibTrans" cxnId="{E2B898B1-0C56-49C5-80D4-7BC5AA73C34E}">
      <dgm:prSet/>
      <dgm:spPr/>
      <dgm:t>
        <a:bodyPr/>
        <a:lstStyle/>
        <a:p>
          <a:endParaRPr lang="zh-TW" altLang="en-US"/>
        </a:p>
      </dgm:t>
    </dgm:pt>
    <dgm:pt modelId="{2CFC6671-DBA4-4B6B-8B3F-595976A31FAF}" type="pres">
      <dgm:prSet presAssocID="{3E003A33-92F6-446C-8DE5-F265D4370C1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1B5A12C5-D950-4774-92FE-86E28F7FE55C}" type="pres">
      <dgm:prSet presAssocID="{3E003A33-92F6-446C-8DE5-F265D4370C11}" presName="Name1" presStyleCnt="0"/>
      <dgm:spPr/>
    </dgm:pt>
    <dgm:pt modelId="{C4051A94-4ED3-4938-9579-0D75A22DFBE0}" type="pres">
      <dgm:prSet presAssocID="{3E003A33-92F6-446C-8DE5-F265D4370C11}" presName="cycle" presStyleCnt="0"/>
      <dgm:spPr/>
    </dgm:pt>
    <dgm:pt modelId="{ABDC4C8B-CE3A-422F-9B68-9BB0F502D8C2}" type="pres">
      <dgm:prSet presAssocID="{3E003A33-92F6-446C-8DE5-F265D4370C11}" presName="srcNode" presStyleLbl="node1" presStyleIdx="0" presStyleCnt="3"/>
      <dgm:spPr/>
    </dgm:pt>
    <dgm:pt modelId="{AB5F33D7-04C9-483D-9F72-5CB754415E47}" type="pres">
      <dgm:prSet presAssocID="{3E003A33-92F6-446C-8DE5-F265D4370C11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9413213-1CF3-4095-9226-57AAC85BBDCC}" type="pres">
      <dgm:prSet presAssocID="{3E003A33-92F6-446C-8DE5-F265D4370C11}" presName="extraNode" presStyleLbl="node1" presStyleIdx="0" presStyleCnt="3"/>
      <dgm:spPr/>
    </dgm:pt>
    <dgm:pt modelId="{9A6D460D-4B81-4E59-8B99-AF707A6FB266}" type="pres">
      <dgm:prSet presAssocID="{3E003A33-92F6-446C-8DE5-F265D4370C11}" presName="dstNode" presStyleLbl="node1" presStyleIdx="0" presStyleCnt="3"/>
      <dgm:spPr/>
    </dgm:pt>
    <dgm:pt modelId="{ED8B48BF-D887-41D1-8ED2-DC3C45EA83FB}" type="pres">
      <dgm:prSet presAssocID="{E8FD156F-9ED5-4817-B6F8-921E132A987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6C56339-3146-4255-821E-516DFA237568}" type="pres">
      <dgm:prSet presAssocID="{E8FD156F-9ED5-4817-B6F8-921E132A987B}" presName="accent_1" presStyleCnt="0"/>
      <dgm:spPr/>
    </dgm:pt>
    <dgm:pt modelId="{15C19FF8-DD14-44D3-A376-B0E2D684DAF0}" type="pres">
      <dgm:prSet presAssocID="{E8FD156F-9ED5-4817-B6F8-921E132A987B}" presName="accentRepeatNode" presStyleLbl="solidFgAcc1" presStyleIdx="0" presStyleCnt="3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90D601BC-523E-4118-B65A-1606F3A04E7F}" type="pres">
      <dgm:prSet presAssocID="{1DE133D9-46B1-47A4-8DEA-7658AF4D5E31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5A34EF-AA4F-4BFB-BB69-BA954DE3D324}" type="pres">
      <dgm:prSet presAssocID="{1DE133D9-46B1-47A4-8DEA-7658AF4D5E31}" presName="accent_2" presStyleCnt="0"/>
      <dgm:spPr/>
    </dgm:pt>
    <dgm:pt modelId="{78663683-8DB4-42FD-BAFE-4DF3B26EDF6E}" type="pres">
      <dgm:prSet presAssocID="{1DE133D9-46B1-47A4-8DEA-7658AF4D5E31}" presName="accentRepeatNode" presStyleLbl="solidFgAcc1" presStyleIdx="1" presStyleCnt="3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5D9918C-9F45-4365-A0C3-078843737FCC}" type="pres">
      <dgm:prSet presAssocID="{B3210036-4072-4F16-9A0C-FDA9B55ACD9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F8A05C-27E7-47B5-B521-32919EC084B5}" type="pres">
      <dgm:prSet presAssocID="{B3210036-4072-4F16-9A0C-FDA9B55ACD96}" presName="accent_3" presStyleCnt="0"/>
      <dgm:spPr/>
    </dgm:pt>
    <dgm:pt modelId="{2CB48C44-60EF-4457-B45E-EC57EC8DAC94}" type="pres">
      <dgm:prSet presAssocID="{B3210036-4072-4F16-9A0C-FDA9B55ACD96}" presName="accentRepeatNode" presStyleLbl="solidFgAcc1" presStyleIdx="2" presStyleCnt="3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</dgm:ptLst>
  <dgm:cxnLst>
    <dgm:cxn modelId="{7C00EC5D-3EBB-4221-BEC9-71BF92650CD2}" srcId="{3E003A33-92F6-446C-8DE5-F265D4370C11}" destId="{E8FD156F-9ED5-4817-B6F8-921E132A987B}" srcOrd="0" destOrd="0" parTransId="{165CFE32-589D-4014-B75F-525AFE9E8130}" sibTransId="{4948A80E-5646-43E8-99FE-41F7822C247D}"/>
    <dgm:cxn modelId="{E2B898B1-0C56-49C5-80D4-7BC5AA73C34E}" srcId="{3E003A33-92F6-446C-8DE5-F265D4370C11}" destId="{B3210036-4072-4F16-9A0C-FDA9B55ACD96}" srcOrd="2" destOrd="0" parTransId="{4425716E-3343-4F56-A44D-CAE13EE18C4A}" sibTransId="{5703431E-F640-4E69-8467-716C7E1B552D}"/>
    <dgm:cxn modelId="{95169D08-C969-4D97-9C87-057CD4CCB42F}" type="presOf" srcId="{1DE133D9-46B1-47A4-8DEA-7658AF4D5E31}" destId="{90D601BC-523E-4118-B65A-1606F3A04E7F}" srcOrd="0" destOrd="0" presId="urn:microsoft.com/office/officeart/2008/layout/VerticalCurvedList"/>
    <dgm:cxn modelId="{64DEDF6E-0436-40BB-8583-EC8329D024BD}" type="presOf" srcId="{4948A80E-5646-43E8-99FE-41F7822C247D}" destId="{AB5F33D7-04C9-483D-9F72-5CB754415E47}" srcOrd="0" destOrd="0" presId="urn:microsoft.com/office/officeart/2008/layout/VerticalCurvedList"/>
    <dgm:cxn modelId="{DAA2203E-1AAF-40E3-B261-7EE3ADC4CE8F}" type="presOf" srcId="{3E003A33-92F6-446C-8DE5-F265D4370C11}" destId="{2CFC6671-DBA4-4B6B-8B3F-595976A31FAF}" srcOrd="0" destOrd="0" presId="urn:microsoft.com/office/officeart/2008/layout/VerticalCurvedList"/>
    <dgm:cxn modelId="{AABD13C0-1115-4511-AD27-3D6C80AC89E9}" srcId="{3E003A33-92F6-446C-8DE5-F265D4370C11}" destId="{1DE133D9-46B1-47A4-8DEA-7658AF4D5E31}" srcOrd="1" destOrd="0" parTransId="{6E33CB98-CB56-449F-A9B3-F95AB8240AA6}" sibTransId="{AC446857-08EA-45AB-9A7D-6FD5334E8C76}"/>
    <dgm:cxn modelId="{B44AA2A2-7073-4354-BA34-4AF5F5102903}" type="presOf" srcId="{B3210036-4072-4F16-9A0C-FDA9B55ACD96}" destId="{A5D9918C-9F45-4365-A0C3-078843737FCC}" srcOrd="0" destOrd="0" presId="urn:microsoft.com/office/officeart/2008/layout/VerticalCurvedList"/>
    <dgm:cxn modelId="{4812BDB5-910A-4A07-9C89-2E34C49B693C}" type="presOf" srcId="{E8FD156F-9ED5-4817-B6F8-921E132A987B}" destId="{ED8B48BF-D887-41D1-8ED2-DC3C45EA83FB}" srcOrd="0" destOrd="0" presId="urn:microsoft.com/office/officeart/2008/layout/VerticalCurvedList"/>
    <dgm:cxn modelId="{CC73138C-325D-493C-ABF0-7D322B9AC115}" type="presParOf" srcId="{2CFC6671-DBA4-4B6B-8B3F-595976A31FAF}" destId="{1B5A12C5-D950-4774-92FE-86E28F7FE55C}" srcOrd="0" destOrd="0" presId="urn:microsoft.com/office/officeart/2008/layout/VerticalCurvedList"/>
    <dgm:cxn modelId="{83BE8FEE-9F20-4B39-B966-0813FACAD954}" type="presParOf" srcId="{1B5A12C5-D950-4774-92FE-86E28F7FE55C}" destId="{C4051A94-4ED3-4938-9579-0D75A22DFBE0}" srcOrd="0" destOrd="0" presId="urn:microsoft.com/office/officeart/2008/layout/VerticalCurvedList"/>
    <dgm:cxn modelId="{EDF2B4B6-1BC0-4012-8779-87D902C1DF19}" type="presParOf" srcId="{C4051A94-4ED3-4938-9579-0D75A22DFBE0}" destId="{ABDC4C8B-CE3A-422F-9B68-9BB0F502D8C2}" srcOrd="0" destOrd="0" presId="urn:microsoft.com/office/officeart/2008/layout/VerticalCurvedList"/>
    <dgm:cxn modelId="{B9886E67-3AFC-4CA3-A09C-5A2C43FFD36E}" type="presParOf" srcId="{C4051A94-4ED3-4938-9579-0D75A22DFBE0}" destId="{AB5F33D7-04C9-483D-9F72-5CB754415E47}" srcOrd="1" destOrd="0" presId="urn:microsoft.com/office/officeart/2008/layout/VerticalCurvedList"/>
    <dgm:cxn modelId="{B6136E5B-D800-47BC-AC76-323EB2943AB6}" type="presParOf" srcId="{C4051A94-4ED3-4938-9579-0D75A22DFBE0}" destId="{39413213-1CF3-4095-9226-57AAC85BBDCC}" srcOrd="2" destOrd="0" presId="urn:microsoft.com/office/officeart/2008/layout/VerticalCurvedList"/>
    <dgm:cxn modelId="{52C2CE69-FB7C-4706-8C6A-AE3A070909BE}" type="presParOf" srcId="{C4051A94-4ED3-4938-9579-0D75A22DFBE0}" destId="{9A6D460D-4B81-4E59-8B99-AF707A6FB266}" srcOrd="3" destOrd="0" presId="urn:microsoft.com/office/officeart/2008/layout/VerticalCurvedList"/>
    <dgm:cxn modelId="{D94833CD-F35C-4608-94FA-326861A6F2CC}" type="presParOf" srcId="{1B5A12C5-D950-4774-92FE-86E28F7FE55C}" destId="{ED8B48BF-D887-41D1-8ED2-DC3C45EA83FB}" srcOrd="1" destOrd="0" presId="urn:microsoft.com/office/officeart/2008/layout/VerticalCurvedList"/>
    <dgm:cxn modelId="{84DDBE77-16CC-4324-93B9-A42DECC5BC99}" type="presParOf" srcId="{1B5A12C5-D950-4774-92FE-86E28F7FE55C}" destId="{36C56339-3146-4255-821E-516DFA237568}" srcOrd="2" destOrd="0" presId="urn:microsoft.com/office/officeart/2008/layout/VerticalCurvedList"/>
    <dgm:cxn modelId="{84DF76EB-D037-4276-9E0D-9B4993645382}" type="presParOf" srcId="{36C56339-3146-4255-821E-516DFA237568}" destId="{15C19FF8-DD14-44D3-A376-B0E2D684DAF0}" srcOrd="0" destOrd="0" presId="urn:microsoft.com/office/officeart/2008/layout/VerticalCurvedList"/>
    <dgm:cxn modelId="{AF49600A-F221-4CCF-8DEE-4D2D7139A353}" type="presParOf" srcId="{1B5A12C5-D950-4774-92FE-86E28F7FE55C}" destId="{90D601BC-523E-4118-B65A-1606F3A04E7F}" srcOrd="3" destOrd="0" presId="urn:microsoft.com/office/officeart/2008/layout/VerticalCurvedList"/>
    <dgm:cxn modelId="{81000F2D-3422-44AF-B221-8199B342C88B}" type="presParOf" srcId="{1B5A12C5-D950-4774-92FE-86E28F7FE55C}" destId="{C45A34EF-AA4F-4BFB-BB69-BA954DE3D324}" srcOrd="4" destOrd="0" presId="urn:microsoft.com/office/officeart/2008/layout/VerticalCurvedList"/>
    <dgm:cxn modelId="{315BA4CB-F859-400B-B632-753D0D0887ED}" type="presParOf" srcId="{C45A34EF-AA4F-4BFB-BB69-BA954DE3D324}" destId="{78663683-8DB4-42FD-BAFE-4DF3B26EDF6E}" srcOrd="0" destOrd="0" presId="urn:microsoft.com/office/officeart/2008/layout/VerticalCurvedList"/>
    <dgm:cxn modelId="{42FD8E6E-B9D4-4C68-AB7C-243C4EF7CED1}" type="presParOf" srcId="{1B5A12C5-D950-4774-92FE-86E28F7FE55C}" destId="{A5D9918C-9F45-4365-A0C3-078843737FCC}" srcOrd="5" destOrd="0" presId="urn:microsoft.com/office/officeart/2008/layout/VerticalCurvedList"/>
    <dgm:cxn modelId="{37F4C1C5-6E84-455F-BA29-F2B4432EF407}" type="presParOf" srcId="{1B5A12C5-D950-4774-92FE-86E28F7FE55C}" destId="{7FF8A05C-27E7-47B5-B521-32919EC084B5}" srcOrd="6" destOrd="0" presId="urn:microsoft.com/office/officeart/2008/layout/VerticalCurvedList"/>
    <dgm:cxn modelId="{15FBA7A9-5610-4710-89A0-5087216F8F6F}" type="presParOf" srcId="{7FF8A05C-27E7-47B5-B521-32919EC084B5}" destId="{2CB48C44-60EF-4457-B45E-EC57EC8DAC9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4D5B1-774C-431B-835D-5CD9F1F210CE}">
      <dsp:nvSpPr>
        <dsp:cNvPr id="0" name=""/>
        <dsp:cNvSpPr/>
      </dsp:nvSpPr>
      <dsp:spPr>
        <a:xfrm>
          <a:off x="0" y="0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煮珍珠</a:t>
          </a:r>
          <a:r>
            <a:rPr lang="en-US" altLang="zh-TW" sz="2700" kern="1200" dirty="0" smtClean="0"/>
            <a:t>(</a:t>
          </a:r>
          <a:r>
            <a:rPr lang="zh-TW" altLang="en-US" sz="2700" kern="1200" dirty="0" smtClean="0"/>
            <a:t>珍珠：水</a:t>
          </a:r>
          <a:r>
            <a:rPr lang="en-US" altLang="zh-TW" sz="2700" kern="1200" dirty="0" smtClean="0">
              <a:sym typeface="Wingdings" panose="05000000000000000000" pitchFamily="2" charset="2"/>
            </a:rPr>
            <a:t>1</a:t>
          </a:r>
          <a:r>
            <a:rPr lang="zh-TW" altLang="en-US" sz="2700" kern="1200" dirty="0" smtClean="0">
              <a:sym typeface="Wingdings" panose="05000000000000000000" pitchFamily="2" charset="2"/>
            </a:rPr>
            <a:t>：</a:t>
          </a:r>
          <a:r>
            <a:rPr lang="en-US" altLang="zh-TW" sz="2700" kern="1200" dirty="0" smtClean="0">
              <a:sym typeface="Wingdings" panose="05000000000000000000" pitchFamily="2" charset="2"/>
            </a:rPr>
            <a:t>6</a:t>
          </a:r>
          <a:r>
            <a:rPr lang="en-US" altLang="zh-TW" sz="2700" kern="1200" dirty="0" smtClean="0"/>
            <a:t>)</a:t>
          </a:r>
          <a:endParaRPr lang="zh-TW" altLang="en-US" sz="2700" kern="1200" dirty="0"/>
        </a:p>
      </dsp:txBody>
      <dsp:txXfrm>
        <a:off x="25995" y="25995"/>
        <a:ext cx="4062965" cy="835545"/>
      </dsp:txXfrm>
    </dsp:sp>
    <dsp:sp modelId="{7630CCB5-64D6-483A-AE23-B3169435C64C}">
      <dsp:nvSpPr>
        <dsp:cNvPr id="0" name=""/>
        <dsp:cNvSpPr/>
      </dsp:nvSpPr>
      <dsp:spPr>
        <a:xfrm>
          <a:off x="382675" y="1010803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煮的過程中要勤攪拌</a:t>
          </a:r>
          <a:endParaRPr lang="zh-TW" altLang="en-US" sz="2700" kern="1200" dirty="0"/>
        </a:p>
      </dsp:txBody>
      <dsp:txXfrm>
        <a:off x="408670" y="1036798"/>
        <a:ext cx="4112962" cy="835545"/>
      </dsp:txXfrm>
    </dsp:sp>
    <dsp:sp modelId="{810CC328-BDB0-4ADA-AC45-D30C567B84D9}">
      <dsp:nvSpPr>
        <dsp:cNvPr id="0" name=""/>
        <dsp:cNvSpPr/>
      </dsp:nvSpPr>
      <dsp:spPr>
        <a:xfrm>
          <a:off x="765351" y="2021607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煮好後蓋住鍋蓋悶</a:t>
          </a:r>
          <a:r>
            <a:rPr lang="en-US" altLang="zh-TW" sz="2700" kern="1200" dirty="0" smtClean="0"/>
            <a:t>30</a:t>
          </a:r>
          <a:r>
            <a:rPr lang="zh-TW" altLang="en-US" sz="2700" kern="1200" dirty="0" smtClean="0"/>
            <a:t>分鐘</a:t>
          </a:r>
          <a:endParaRPr lang="en-US" altLang="zh-TW" sz="2700" kern="1200" dirty="0" smtClean="0"/>
        </a:p>
      </dsp:txBody>
      <dsp:txXfrm>
        <a:off x="791346" y="2047602"/>
        <a:ext cx="4112962" cy="835545"/>
      </dsp:txXfrm>
    </dsp:sp>
    <dsp:sp modelId="{8B9332B1-7BF5-449E-AF2E-B63E51B0CA4B}">
      <dsp:nvSpPr>
        <dsp:cNvPr id="0" name=""/>
        <dsp:cNvSpPr/>
      </dsp:nvSpPr>
      <dsp:spPr>
        <a:xfrm>
          <a:off x="1148027" y="3032411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沖涼開水讓珍珠變得</a:t>
          </a:r>
          <a:r>
            <a:rPr lang="en-US" altLang="zh-TW" sz="2700" kern="1200" dirty="0" smtClean="0"/>
            <a:t>Q</a:t>
          </a:r>
          <a:r>
            <a:rPr lang="zh-TW" altLang="en-US" sz="2700" kern="1200" dirty="0" smtClean="0"/>
            <a:t>彈</a:t>
          </a:r>
          <a:endParaRPr lang="en-US" altLang="zh-TW" sz="2700" kern="1200" dirty="0" smtClean="0"/>
        </a:p>
      </dsp:txBody>
      <dsp:txXfrm>
        <a:off x="1174022" y="3058406"/>
        <a:ext cx="4112962" cy="835545"/>
      </dsp:txXfrm>
    </dsp:sp>
    <dsp:sp modelId="{7C351895-F8B9-4854-A3F7-16CADC4BBBF3}">
      <dsp:nvSpPr>
        <dsp:cNvPr id="0" name=""/>
        <dsp:cNvSpPr/>
      </dsp:nvSpPr>
      <dsp:spPr>
        <a:xfrm>
          <a:off x="1530702" y="4043215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HK" sz="2700" kern="1200" smtClean="0"/>
            <a:t>加入黑糖並攪</a:t>
          </a:r>
          <a:r>
            <a:rPr lang="zh-TW" sz="2700" kern="1200" smtClean="0"/>
            <a:t>拌</a:t>
          </a:r>
          <a:endParaRPr lang="en-US" altLang="zh-TW" sz="2700" kern="1200" dirty="0" smtClean="0"/>
        </a:p>
      </dsp:txBody>
      <dsp:txXfrm>
        <a:off x="1556697" y="4069210"/>
        <a:ext cx="4112962" cy="835545"/>
      </dsp:txXfrm>
    </dsp:sp>
    <dsp:sp modelId="{4D8CCF2C-537E-49DA-9870-51B0F5B67B93}">
      <dsp:nvSpPr>
        <dsp:cNvPr id="0" name=""/>
        <dsp:cNvSpPr/>
      </dsp:nvSpPr>
      <dsp:spPr>
        <a:xfrm>
          <a:off x="4547628" y="648393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600" kern="1200"/>
        </a:p>
      </dsp:txBody>
      <dsp:txXfrm>
        <a:off x="4677430" y="648393"/>
        <a:ext cx="317293" cy="434115"/>
      </dsp:txXfrm>
    </dsp:sp>
    <dsp:sp modelId="{F3E43A3C-38BC-4191-9633-3AE96F36725B}">
      <dsp:nvSpPr>
        <dsp:cNvPr id="0" name=""/>
        <dsp:cNvSpPr/>
      </dsp:nvSpPr>
      <dsp:spPr>
        <a:xfrm>
          <a:off x="4930304" y="1659197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600" kern="1200"/>
        </a:p>
      </dsp:txBody>
      <dsp:txXfrm>
        <a:off x="5060106" y="1659197"/>
        <a:ext cx="317293" cy="434115"/>
      </dsp:txXfrm>
    </dsp:sp>
    <dsp:sp modelId="{006D86FB-97DC-4455-AEB9-42900CA29719}">
      <dsp:nvSpPr>
        <dsp:cNvPr id="0" name=""/>
        <dsp:cNvSpPr/>
      </dsp:nvSpPr>
      <dsp:spPr>
        <a:xfrm>
          <a:off x="5312979" y="2655208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600" kern="1200"/>
        </a:p>
      </dsp:txBody>
      <dsp:txXfrm>
        <a:off x="5442781" y="2655208"/>
        <a:ext cx="317293" cy="434115"/>
      </dsp:txXfrm>
    </dsp:sp>
    <dsp:sp modelId="{3D2956B2-E50E-440E-8332-835361E4FB21}">
      <dsp:nvSpPr>
        <dsp:cNvPr id="0" name=""/>
        <dsp:cNvSpPr/>
      </dsp:nvSpPr>
      <dsp:spPr>
        <a:xfrm>
          <a:off x="5695655" y="3675874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600" kern="1200"/>
        </a:p>
      </dsp:txBody>
      <dsp:txXfrm>
        <a:off x="5825457" y="3675874"/>
        <a:ext cx="317293" cy="4341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95B29-7D97-491F-B9C6-6472FCD5C8C8}">
      <dsp:nvSpPr>
        <dsp:cNvPr id="0" name=""/>
        <dsp:cNvSpPr/>
      </dsp:nvSpPr>
      <dsp:spPr>
        <a:xfrm>
          <a:off x="755" y="302239"/>
          <a:ext cx="2948179" cy="17689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600" kern="1200" dirty="0" smtClean="0"/>
            <a:t>以熱水沖泡</a:t>
          </a:r>
          <a:endParaRPr lang="zh-TW" altLang="en-US" sz="4600" kern="1200" dirty="0"/>
        </a:p>
      </dsp:txBody>
      <dsp:txXfrm>
        <a:off x="755" y="302239"/>
        <a:ext cx="2948179" cy="1768907"/>
      </dsp:txXfrm>
    </dsp:sp>
    <dsp:sp modelId="{EFEB29ED-9F47-4D1C-8696-6C3A7A174BA7}">
      <dsp:nvSpPr>
        <dsp:cNvPr id="0" name=""/>
        <dsp:cNvSpPr/>
      </dsp:nvSpPr>
      <dsp:spPr>
        <a:xfrm>
          <a:off x="3243752" y="302239"/>
          <a:ext cx="2948179" cy="17689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HK" sz="4600" kern="1200" dirty="0" smtClean="0"/>
            <a:t>五分鐘後取出茶包</a:t>
          </a:r>
          <a:endParaRPr lang="zh-TW" altLang="en-US" sz="4600" kern="1200" dirty="0"/>
        </a:p>
      </dsp:txBody>
      <dsp:txXfrm>
        <a:off x="3243752" y="302239"/>
        <a:ext cx="2948179" cy="1768907"/>
      </dsp:txXfrm>
    </dsp:sp>
    <dsp:sp modelId="{83BE5494-F8E6-4422-994A-04C69BF8219C}">
      <dsp:nvSpPr>
        <dsp:cNvPr id="0" name=""/>
        <dsp:cNvSpPr/>
      </dsp:nvSpPr>
      <dsp:spPr>
        <a:xfrm>
          <a:off x="1622254" y="2365964"/>
          <a:ext cx="2948179" cy="17689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600" kern="1200" dirty="0" smtClean="0"/>
            <a:t>泡好茶後倒出放涼</a:t>
          </a:r>
          <a:endParaRPr lang="zh-TW" altLang="en-US" sz="4600" kern="1200" dirty="0"/>
        </a:p>
      </dsp:txBody>
      <dsp:txXfrm>
        <a:off x="1622254" y="2365964"/>
        <a:ext cx="2948179" cy="17689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5F33D7-04C9-483D-9F72-5CB754415E47}">
      <dsp:nvSpPr>
        <dsp:cNvPr id="0" name=""/>
        <dsp:cNvSpPr/>
      </dsp:nvSpPr>
      <dsp:spPr>
        <a:xfrm>
          <a:off x="-5454171" y="-835220"/>
          <a:ext cx="6494975" cy="6494975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B48BF-D887-41D1-8ED2-DC3C45EA83FB}">
      <dsp:nvSpPr>
        <dsp:cNvPr id="0" name=""/>
        <dsp:cNvSpPr/>
      </dsp:nvSpPr>
      <dsp:spPr>
        <a:xfrm>
          <a:off x="669645" y="482453"/>
          <a:ext cx="7328671" cy="96490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5895" tIns="119380" rIns="119380" bIns="11938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混合牛奶、紅茶</a:t>
          </a:r>
          <a:endParaRPr lang="zh-TW" altLang="en-US" sz="4700" kern="1200" dirty="0"/>
        </a:p>
      </dsp:txBody>
      <dsp:txXfrm>
        <a:off x="669645" y="482453"/>
        <a:ext cx="7328671" cy="964907"/>
      </dsp:txXfrm>
    </dsp:sp>
    <dsp:sp modelId="{15C19FF8-DD14-44D3-A376-B0E2D684DAF0}">
      <dsp:nvSpPr>
        <dsp:cNvPr id="0" name=""/>
        <dsp:cNvSpPr/>
      </dsp:nvSpPr>
      <dsp:spPr>
        <a:xfrm>
          <a:off x="66578" y="361840"/>
          <a:ext cx="1206133" cy="1206133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D601BC-523E-4118-B65A-1606F3A04E7F}">
      <dsp:nvSpPr>
        <dsp:cNvPr id="0" name=""/>
        <dsp:cNvSpPr/>
      </dsp:nvSpPr>
      <dsp:spPr>
        <a:xfrm>
          <a:off x="1020389" y="1929814"/>
          <a:ext cx="6977928" cy="964907"/>
        </a:xfrm>
        <a:prstGeom prst="rect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5895" tIns="119380" rIns="119380" bIns="11938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倒入珍珠混合入味</a:t>
          </a:r>
          <a:endParaRPr lang="zh-TW" altLang="en-US" sz="4700" kern="1200" dirty="0"/>
        </a:p>
      </dsp:txBody>
      <dsp:txXfrm>
        <a:off x="1020389" y="1929814"/>
        <a:ext cx="6977928" cy="964907"/>
      </dsp:txXfrm>
    </dsp:sp>
    <dsp:sp modelId="{78663683-8DB4-42FD-BAFE-4DF3B26EDF6E}">
      <dsp:nvSpPr>
        <dsp:cNvPr id="0" name=""/>
        <dsp:cNvSpPr/>
      </dsp:nvSpPr>
      <dsp:spPr>
        <a:xfrm>
          <a:off x="417322" y="1809200"/>
          <a:ext cx="1206133" cy="1206133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135632"/>
              <a:satOff val="2588"/>
              <a:lumOff val="114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9918C-9F45-4365-A0C3-078843737FCC}">
      <dsp:nvSpPr>
        <dsp:cNvPr id="0" name=""/>
        <dsp:cNvSpPr/>
      </dsp:nvSpPr>
      <dsp:spPr>
        <a:xfrm>
          <a:off x="669645" y="3377174"/>
          <a:ext cx="7328671" cy="964907"/>
        </a:xfrm>
        <a:prstGeom prst="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5895" tIns="119380" rIns="119380" bIns="11938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加入冰塊</a:t>
          </a:r>
          <a:endParaRPr lang="zh-TW" altLang="en-US" sz="4700" kern="1200" dirty="0"/>
        </a:p>
      </dsp:txBody>
      <dsp:txXfrm>
        <a:off x="669645" y="3377174"/>
        <a:ext cx="7328671" cy="964907"/>
      </dsp:txXfrm>
    </dsp:sp>
    <dsp:sp modelId="{2CB48C44-60EF-4457-B45E-EC57EC8DAC94}">
      <dsp:nvSpPr>
        <dsp:cNvPr id="0" name=""/>
        <dsp:cNvSpPr/>
      </dsp:nvSpPr>
      <dsp:spPr>
        <a:xfrm>
          <a:off x="66578" y="3256561"/>
          <a:ext cx="1206133" cy="1206133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271263"/>
              <a:satOff val="5175"/>
              <a:lumOff val="228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92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5326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917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0118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2035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12629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15507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6071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147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44766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1785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28F60-4FB2-4348-91F7-34BA6EFA4D9E}" type="datetimeFigureOut">
              <a:rPr lang="zh-TW" altLang="en-US" smtClean="0"/>
              <a:t>2018/7/5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125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1053852" y="2564904"/>
            <a:ext cx="10315731" cy="21057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kern="1200" cap="all" spc="8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8000" b="1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" panose="020B0609010101010101" pitchFamily="49" charset="-120"/>
                <a:ea typeface="文鼎粗" panose="020B0609010101010101" pitchFamily="49" charset="-120"/>
                <a:cs typeface="文鼎粗" panose="020B0609010101010101" pitchFamily="49" charset="-120"/>
              </a:rPr>
              <a:t>自製飲料很容易</a:t>
            </a:r>
            <a:r>
              <a:rPr lang="en-US" altLang="zh-TW" sz="8000" b="1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鋼" panose="02010609010101010101" pitchFamily="49" charset="-120"/>
                <a:ea typeface="文鼎粗鋼" panose="02010609010101010101" pitchFamily="49" charset="-120"/>
                <a:cs typeface="文鼎粗鋼" panose="02010609010101010101" pitchFamily="49" charset="-120"/>
              </a:rPr>
              <a:t/>
            </a:r>
            <a:br>
              <a:rPr lang="en-US" altLang="zh-TW" sz="8000" b="1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鋼" panose="02010609010101010101" pitchFamily="49" charset="-120"/>
                <a:ea typeface="文鼎粗鋼" panose="02010609010101010101" pitchFamily="49" charset="-120"/>
                <a:cs typeface="文鼎粗鋼" panose="02010609010101010101" pitchFamily="49" charset="-120"/>
              </a:rPr>
            </a:br>
            <a:r>
              <a:rPr lang="en-US" altLang="zh-TW" sz="8000" b="1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" panose="020B0609010101010101" pitchFamily="49" charset="-120"/>
                <a:ea typeface="文鼎粗" panose="020B0609010101010101" pitchFamily="49" charset="-120"/>
                <a:cs typeface="文鼎粗" panose="020B0609010101010101" pitchFamily="49" charset="-120"/>
              </a:rPr>
              <a:t>—</a:t>
            </a:r>
            <a:r>
              <a:rPr lang="zh-TW" altLang="en-US" sz="8000" b="1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" panose="020B0609010101010101" pitchFamily="49" charset="-120"/>
                <a:ea typeface="文鼎粗" panose="020B0609010101010101" pitchFamily="49" charset="-120"/>
                <a:cs typeface="文鼎粗" panose="020B0609010101010101" pitchFamily="49" charset="-120"/>
              </a:rPr>
              <a:t>珍珠奶茶</a:t>
            </a:r>
            <a:endParaRPr lang="zh-TW" altLang="en-US" sz="80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latin typeface="文鼎粗" panose="020B0609010101010101" pitchFamily="49" charset="-120"/>
              <a:ea typeface="文鼎粗" panose="020B0609010101010101" pitchFamily="49" charset="-120"/>
              <a:cs typeface="文鼎粗" panose="020B0609010101010101" pitchFamily="49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721480" y="4769193"/>
            <a:ext cx="5177911" cy="11160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3600" smtClean="0"/>
              <a:t>主廚：王小芳</a:t>
            </a:r>
            <a:endParaRPr lang="zh-TW" altLang="en-US" sz="36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6" name="圖片 5" descr="[花蓮市區] 花間水舞茶饌 @ All 趴食 :: 隨意窩 Xuite日誌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4" t="2483" r="10227" b="6168"/>
          <a:stretch/>
        </p:blipFill>
        <p:spPr>
          <a:xfrm rot="1297821">
            <a:off x="9637840" y="3051299"/>
            <a:ext cx="1662498" cy="361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圖片 6" descr="[花蓮市區] 花間水舞茶饌 @ All 趴食 :: 隨意窩 Xuite日誌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4" t="2483" r="10227" b="6168"/>
          <a:stretch/>
        </p:blipFill>
        <p:spPr>
          <a:xfrm rot="19515339">
            <a:off x="1199730" y="3090679"/>
            <a:ext cx="1662498" cy="361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7848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ea typeface="文鼎ＰＯ" panose="02010609010101010101" pitchFamily="49" charset="-120"/>
              </a:rPr>
              <a:t>1—</a:t>
            </a:r>
            <a:r>
              <a:rPr lang="zh-TW" altLang="en-US" dirty="0" smtClean="0">
                <a:ea typeface="文鼎ＰＯ" panose="02010609010101010101" pitchFamily="49" charset="-120"/>
              </a:rPr>
              <a:t>煮珍珠</a:t>
            </a:r>
            <a:endParaRPr lang="zh-TW" altLang="en-US" dirty="0">
              <a:ea typeface="文鼎ＰＯ" panose="02010609010101010101" pitchFamily="49" charset="-120"/>
            </a:endParaRPr>
          </a:p>
        </p:txBody>
      </p:sp>
      <p:pic>
        <p:nvPicPr>
          <p:cNvPr id="6" name="內容版面配置區 5" descr="遊記:創意生活產業二日遊~走訪歐客佬咖啡農場、阿聰師芋頭文化館、春水堂、格雷朵莊園，茶、咖啡、糕餅大 ...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41"/>
          <a:stretch/>
        </p:blipFill>
        <p:spPr>
          <a:xfrm>
            <a:off x="1106490" y="1556792"/>
            <a:ext cx="3765375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資料庫圖表 6"/>
          <p:cNvGraphicFramePr/>
          <p:nvPr>
            <p:extLst/>
          </p:nvPr>
        </p:nvGraphicFramePr>
        <p:xfrm>
          <a:off x="4587995" y="1700808"/>
          <a:ext cx="6655229" cy="4930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053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ea typeface="文鼎ＰＯ" panose="02010609010101010101" pitchFamily="49" charset="-120"/>
              </a:rPr>
              <a:t>2—</a:t>
            </a:r>
            <a:r>
              <a:rPr lang="zh-TW" altLang="en-US" dirty="0" smtClean="0">
                <a:ea typeface="文鼎ＰＯ" panose="02010609010101010101" pitchFamily="49" charset="-120"/>
              </a:rPr>
              <a:t>泡紅茶</a:t>
            </a:r>
            <a:endParaRPr lang="zh-TW" altLang="en-US" dirty="0">
              <a:ea typeface="文鼎ＰＯ" panose="02010609010101010101" pitchFamily="49" charset="-120"/>
            </a:endParaRPr>
          </a:p>
        </p:txBody>
      </p:sp>
      <p:pic>
        <p:nvPicPr>
          <p:cNvPr id="5" name="內容版面配置區 4" descr="[試飲]BASILUR錫蘭&lt;strong&gt;紅茶&lt;/strong&gt;聖誕禮盒。珍藏斯里蘭卡慢活時光 @ 奇緣童話。旅行誌 :: 痞客邦 PIXNET ::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1598918"/>
            <a:ext cx="2878692" cy="4352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資料庫圖表 3"/>
          <p:cNvGraphicFramePr/>
          <p:nvPr>
            <p:extLst/>
          </p:nvPr>
        </p:nvGraphicFramePr>
        <p:xfrm>
          <a:off x="5015880" y="1412776"/>
          <a:ext cx="6192688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8544272" y="6093297"/>
            <a:ext cx="3243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TW" altLang="en-US" dirty="0"/>
              <a:t>每次可挑選不同的茶包嘗試</a:t>
            </a:r>
            <a:endParaRPr lang="en-US" altLang="zh-TW" dirty="0"/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TW" altLang="en-US" dirty="0"/>
              <a:t>可依人數增、減茶包數量</a:t>
            </a:r>
          </a:p>
        </p:txBody>
      </p:sp>
    </p:spTree>
    <p:extLst>
      <p:ext uri="{BB962C8B-B14F-4D97-AF65-F5344CB8AC3E}">
        <p14:creationId xmlns:p14="http://schemas.microsoft.com/office/powerpoint/2010/main" val="75269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ea typeface="文鼎ＰＯ" panose="02010609010101010101" pitchFamily="49" charset="-120"/>
              </a:rPr>
              <a:t>3—</a:t>
            </a:r>
            <a:r>
              <a:rPr lang="zh-TW" altLang="en-US" dirty="0" smtClean="0">
                <a:ea typeface="文鼎ＰＯ" panose="02010609010101010101" pitchFamily="49" charset="-120"/>
              </a:rPr>
              <a:t>加牛奶、珍珠</a:t>
            </a:r>
            <a:endParaRPr lang="zh-TW" altLang="en-US" dirty="0">
              <a:ea typeface="文鼎ＰＯ" panose="02010609010101010101" pitchFamily="49" charset="-120"/>
            </a:endParaRPr>
          </a:p>
        </p:txBody>
      </p:sp>
      <p:graphicFrame>
        <p:nvGraphicFramePr>
          <p:cNvPr id="9" name="資料庫圖表 8"/>
          <p:cNvGraphicFramePr/>
          <p:nvPr>
            <p:extLst/>
          </p:nvPr>
        </p:nvGraphicFramePr>
        <p:xfrm>
          <a:off x="2423592" y="1700809"/>
          <a:ext cx="8064896" cy="482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474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107</Words>
  <Application>Microsoft Office PowerPoint</Application>
  <PresentationFormat>寬螢幕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4" baseType="lpstr">
      <vt:lpstr>Microsoft JhengHei UI</vt:lpstr>
      <vt:lpstr>文鼎ＰＯ</vt:lpstr>
      <vt:lpstr>文鼎粗</vt:lpstr>
      <vt:lpstr>文鼎粗鋼</vt:lpstr>
      <vt:lpstr>新細明體</vt:lpstr>
      <vt:lpstr>Arial</vt:lpstr>
      <vt:lpstr>Calibri</vt:lpstr>
      <vt:lpstr>Calibri Light</vt:lpstr>
      <vt:lpstr>Wingdings</vt:lpstr>
      <vt:lpstr>Office 佈景主題</vt:lpstr>
      <vt:lpstr>PowerPoint 簡報</vt:lpstr>
      <vt:lpstr>做法1—煮珍珠</vt:lpstr>
      <vt:lpstr>做法2—泡紅茶</vt:lpstr>
      <vt:lpstr>做法3—加牛奶、珍珠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LaiChener</dc:creator>
  <cp:lastModifiedBy>LaiChener</cp:lastModifiedBy>
  <cp:revision>3</cp:revision>
  <dcterms:created xsi:type="dcterms:W3CDTF">2018-03-09T00:14:07Z</dcterms:created>
  <dcterms:modified xsi:type="dcterms:W3CDTF">2018-07-05T01:58:44Z</dcterms:modified>
</cp:coreProperties>
</file>