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8" r:id="rId2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4995" autoAdjust="0"/>
    <p:restoredTop sz="94660"/>
  </p:normalViewPr>
  <p:slideViewPr>
    <p:cSldViewPr snapToGrid="0" showGuides="1">
      <p:cViewPr varScale="1">
        <p:scale>
          <a:sx n="51" d="100"/>
          <a:sy n="51" d="100"/>
        </p:scale>
        <p:origin x="77" y="221"/>
      </p:cViewPr>
      <p:guideLst>
        <p:guide orient="horz" pos="2160"/>
        <p:guide pos="384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4A2C695-1A17-4970-A77A-81FE01689423}" type="datetime1">
              <a:rPr lang="zh-TW" altLang="en-US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2018/2/21</a:t>
            </a:fld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63FFE7F-C917-439A-8026-3D301EB5CC28}" type="slidenum">
              <a:rPr lang="en-US" altLang="zh-TW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‹#›</a:t>
            </a:fld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6E654350-1F58-4B3B-999D-3EC1F99F873F}" type="datetime1">
              <a:rPr lang="zh-TW" altLang="en-US" smtClean="0"/>
              <a:pPr/>
              <a:t>2018/2/21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4EC0B30D-C07A-425B-A90C-BA7BEB191079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altLang="zh-TW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54941964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66800" y="5731795"/>
            <a:ext cx="8686800" cy="440405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 smtClean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noProof="0" smtClean="0"/>
              <a:t>編輯母片文字樣式</a:t>
            </a:r>
          </a:p>
          <a:p>
            <a:pPr lvl="1" rtl="0"/>
            <a:r>
              <a:rPr lang="zh-TW" altLang="en-US" noProof="0" smtClean="0"/>
              <a:t>第二層</a:t>
            </a:r>
          </a:p>
          <a:p>
            <a:pPr lvl="2" rtl="0"/>
            <a:r>
              <a:rPr lang="zh-TW" altLang="en-US" noProof="0" smtClean="0"/>
              <a:t>第三層</a:t>
            </a:r>
          </a:p>
          <a:p>
            <a:pPr lvl="3" rtl="0"/>
            <a:r>
              <a:rPr lang="zh-TW" altLang="en-US" noProof="0" smtClean="0"/>
              <a:t>第四層</a:t>
            </a:r>
          </a:p>
          <a:p>
            <a:pPr lvl="4" rtl="0"/>
            <a:r>
              <a:rPr lang="zh-TW" altLang="en-US" noProof="0" smtClean="0"/>
              <a:t>第五層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4823DF-7BEF-4CE6-8BAE-AD27EA0A31EC}" type="datetime1">
              <a:rPr lang="zh-TW" altLang="en-US" noProof="0" smtClean="0"/>
              <a:t>2018/2/21</a:t>
            </a:fld>
            <a:endParaRPr lang="zh-TW" altLang="en-US" noProof="0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8E47E7-4296-4B55-895F-34981B49297E}" type="datetime1">
              <a:rPr lang="zh-TW" altLang="en-US" smtClean="0"/>
              <a:t>2018/2/21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</p:spPr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FBCBD0-8FB0-4693-ADBA-C5BBEA1DB18B}" type="datetime1">
              <a:rPr lang="zh-TW" altLang="en-US" smtClean="0"/>
              <a:t>2018/2/21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0668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3246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8A3522-CB53-46C9-802A-75ABD3388E49}" type="datetime1">
              <a:rPr lang="zh-TW" altLang="en-US" smtClean="0"/>
              <a:t>2018/2/21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8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0668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3246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3246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268518-F149-4117-B8EC-A3887ECEFE6C}" type="datetime1">
              <a:rPr lang="zh-TW" altLang="en-US" smtClean="0"/>
              <a:t>2018/2/21</a:t>
            </a:fld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ACBA3E-5CC6-4867-9291-31951BAD3F82}" type="datetime1">
              <a:rPr lang="zh-TW" altLang="en-US" smtClean="0"/>
              <a:t>2018/2/21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86D764-567C-48E8-AB73-0D11256E3DFF}" type="datetime1">
              <a:rPr lang="zh-TW" altLang="en-US" smtClean="0"/>
              <a:t>2018/2/21</a:t>
            </a:fld>
            <a:endParaRPr lang="zh-TW" altLang="en-US" dirty="0"/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685799" y="457200"/>
            <a:ext cx="5410201" cy="57150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2C9835-B378-47D0-A07F-039ECF7F8CCC}" type="datetime1">
              <a:rPr lang="zh-TW" altLang="en-US" smtClean="0"/>
              <a:t>2018/2/21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想要新增的影像。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61AE55EE-C4EC-49B1-B854-CB98A2B2C215}" type="datetime1">
              <a:rPr lang="zh-TW" altLang="en-US" smtClean="0"/>
              <a:pPr/>
              <a:t>2018/2/21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E31375A4-56A4-47D6-9801-1991572033F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grpSp>
        <p:nvGrpSpPr>
          <p:cNvPr id="7" name="Group 134"/>
          <p:cNvGrpSpPr/>
          <p:nvPr userDrawn="1"/>
        </p:nvGrpSpPr>
        <p:grpSpPr>
          <a:xfrm>
            <a:off x="0" y="0"/>
            <a:ext cx="12340046" cy="6858038"/>
            <a:chOff x="-9" y="-16"/>
            <a:chExt cx="9252346" cy="6858038"/>
          </a:xfrm>
          <a:solidFill>
            <a:schemeClr val="bg2">
              <a:lumMod val="75000"/>
            </a:schemeClr>
          </a:solidFill>
        </p:grpSpPr>
        <p:grpSp>
          <p:nvGrpSpPr>
            <p:cNvPr id="8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  <a:grpFill/>
          </p:grpSpPr>
          <p:grpSp>
            <p:nvGrpSpPr>
              <p:cNvPr id="91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grpFill/>
            </p:grpSpPr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grpFill/>
            </p:grpSpPr>
            <p:sp>
              <p:nvSpPr>
                <p:cNvPr id="113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grpFill/>
            </p:grpSpPr>
            <p:sp>
              <p:nvSpPr>
                <p:cNvPr id="109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4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grpFill/>
            </p:grpSpPr>
            <p:sp>
              <p:nvSpPr>
                <p:cNvPr id="10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5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grpFill/>
            </p:grpSpPr>
            <p:sp>
              <p:nvSpPr>
                <p:cNvPr id="101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6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grpFill/>
            </p:grpSpPr>
            <p:sp>
              <p:nvSpPr>
                <p:cNvPr id="97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9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  <a:grpFill/>
          </p:grpSpPr>
          <p:grpSp>
            <p:nvGrpSpPr>
              <p:cNvPr id="50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grpFill/>
            </p:grpSpPr>
            <p:sp>
              <p:nvSpPr>
                <p:cNvPr id="87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grpFill/>
            </p:grpSpPr>
            <p:sp>
              <p:nvSpPr>
                <p:cNvPr id="83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2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3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grpFill/>
            </p:grpSpPr>
            <p:sp>
              <p:nvSpPr>
                <p:cNvPr id="79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4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grpFill/>
            </p:grpSpPr>
            <p:sp>
              <p:nvSpPr>
                <p:cNvPr id="75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grpFill/>
              <a:effectLst/>
            </p:grpSpPr>
            <p:sp>
              <p:nvSpPr>
                <p:cNvPr id="71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6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grpFill/>
            </p:grpSpPr>
            <p:sp>
              <p:nvSpPr>
                <p:cNvPr id="67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7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grpFill/>
            </p:grpSpPr>
            <p:sp>
              <p:nvSpPr>
                <p:cNvPr id="63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grpFill/>
            </p:grpSpPr>
            <p:sp>
              <p:nvSpPr>
                <p:cNvPr id="59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  <a:grpFill/>
          </p:grpSpPr>
          <p:grpSp>
            <p:nvGrpSpPr>
              <p:cNvPr id="11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grpFill/>
            </p:grpSpPr>
            <p:sp>
              <p:nvSpPr>
                <p:cNvPr id="4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grpFill/>
            </p:grpSpPr>
            <p:sp>
              <p:nvSpPr>
                <p:cNvPr id="43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grpFill/>
            </p:grpSpPr>
            <p:sp>
              <p:nvSpPr>
                <p:cNvPr id="39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grpFill/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grpFill/>
            </p:grpSpPr>
            <p:sp>
              <p:nvSpPr>
                <p:cNvPr id="31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grpFill/>
            </p:grpSpPr>
            <p:sp>
              <p:nvSpPr>
                <p:cNvPr id="27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grpFill/>
            </p:grpSpPr>
            <p:sp>
              <p:nvSpPr>
                <p:cNvPr id="23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grpFill/>
            </p:grpSpPr>
            <p:sp>
              <p:nvSpPr>
                <p:cNvPr id="19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新細明體" panose="02020500000000000000" pitchFamily="18" charset="-120"/>
          <a:ea typeface="新細明體" panose="02020500000000000000" pitchFamily="18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46030" y="3990457"/>
            <a:ext cx="8686800" cy="1464906"/>
          </a:xfrm>
        </p:spPr>
        <p:txBody>
          <a:bodyPr rtlCol="0"/>
          <a:lstStyle/>
          <a:p>
            <a:r>
              <a:rPr lang="zh-TW" altLang="en-US" dirty="0">
                <a:latin typeface="+mj-ea"/>
                <a:ea typeface="+mj-ea"/>
              </a:rPr>
              <a:t>翩翩飛舞的蝴蝶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946030" y="5476818"/>
            <a:ext cx="8686800" cy="440405"/>
          </a:xfrm>
        </p:spPr>
        <p:txBody>
          <a:bodyPr rtlCol="0"/>
          <a:lstStyle/>
          <a:p>
            <a:r>
              <a:rPr lang="zh-TW" altLang="en-US" dirty="0">
                <a:latin typeface="+mj-ea"/>
                <a:ea typeface="+mj-ea"/>
              </a:rPr>
              <a:t>小芳的自然報告</a:t>
            </a:r>
          </a:p>
        </p:txBody>
      </p:sp>
    </p:spTree>
    <p:extLst>
      <p:ext uri="{BB962C8B-B14F-4D97-AF65-F5344CB8AC3E}">
        <p14:creationId xmlns:p14="http://schemas.microsoft.com/office/powerpoint/2010/main" val="23701107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p14:dur="0"/>
    </mc:Choice>
    <mc:Fallback>
      <p:transition/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櫻花 16x9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3343_TF03031002_TF03031002.potx" id="{054249AC-1500-43C9-ACE0-F4848484D06C}" vid="{D942FA56-9242-4C5F-A11D-2C2B2C9746E0}"/>
    </a:ext>
  </a:extLst>
</a:theme>
</file>

<file path=ppt/theme/theme2.xml><?xml version="1.0" encoding="utf-8"?>
<a:theme xmlns:a="http://schemas.openxmlformats.org/drawingml/2006/main" name="Office 佈景主題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櫻花自然簡報 (寬螢幕)</Template>
  <TotalTime>50</TotalTime>
  <Words>10</Words>
  <Application>Microsoft Office PowerPoint</Application>
  <PresentationFormat>寬螢幕</PresentationFormat>
  <Paragraphs>3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微軟正黑體</vt:lpstr>
      <vt:lpstr>新細明體</vt:lpstr>
      <vt:lpstr>Arial</vt:lpstr>
      <vt:lpstr>Cambria</vt:lpstr>
      <vt:lpstr>櫻花 16x9</vt:lpstr>
      <vt:lpstr>翩翩飛舞的蝴蝶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翩翩飛舞的蝴蝶</dc:title>
  <dc:creator>LaiChener</dc:creator>
  <cp:lastModifiedBy>LaiChener</cp:lastModifiedBy>
  <cp:revision>6</cp:revision>
  <dcterms:created xsi:type="dcterms:W3CDTF">2018-02-09T00:50:28Z</dcterms:created>
  <dcterms:modified xsi:type="dcterms:W3CDTF">2018-02-21T02:14:06Z</dcterms:modified>
</cp:coreProperties>
</file>