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8" r:id="rId2"/>
    <p:sldId id="269" r:id="rId3"/>
    <p:sldId id="270" r:id="rId4"/>
    <p:sldId id="271" r:id="rId5"/>
    <p:sldId id="272" r:id="rId6"/>
    <p:sldId id="273" r:id="rId7"/>
  </p:sldIdLst>
  <p:sldSz cx="12192000" cy="6858000"/>
  <p:notesSz cx="6858000" cy="9144000"/>
  <p:defaultTextStyle>
    <a:defPPr rtl="0"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3078" autoAdjust="0"/>
  </p:normalViewPr>
  <p:slideViewPr>
    <p:cSldViewPr snapToGrid="0" showGuides="1">
      <p:cViewPr varScale="1">
        <p:scale>
          <a:sx n="79" d="100"/>
          <a:sy n="79" d="100"/>
        </p:scale>
        <p:origin x="120" y="474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84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預留位置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zh-TW" altLang="en-US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3" name="日期預留位置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54A2C695-1A17-4970-A77A-81FE01689423}" type="datetime1">
              <a:rPr lang="zh-TW" altLang="en-US" smtClean="0">
                <a:latin typeface="新細明體" panose="02020500000000000000" pitchFamily="18" charset="-120"/>
                <a:ea typeface="新細明體" panose="02020500000000000000" pitchFamily="18" charset="-120"/>
              </a:rPr>
              <a:t>2018/7/18</a:t>
            </a:fld>
            <a:endParaRPr lang="zh-TW" altLang="en-US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4" name="頁尾預留位置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zh-TW" altLang="en-US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5" name="投影片編號預留位置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63FFE7F-C917-439A-8026-3D301EB5CC28}" type="slidenum">
              <a:rPr lang="en-US" altLang="zh-TW" smtClean="0">
                <a:latin typeface="新細明體" panose="02020500000000000000" pitchFamily="18" charset="-120"/>
                <a:ea typeface="新細明體" panose="02020500000000000000" pitchFamily="18" charset="-120"/>
              </a:rPr>
              <a:t>‹#›</a:t>
            </a:fld>
            <a:endParaRPr lang="zh-TW" altLang="en-US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527998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預留位置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新細明體" panose="02020500000000000000" pitchFamily="18" charset="-120"/>
                <a:ea typeface="新細明體" panose="02020500000000000000" pitchFamily="18" charset="-120"/>
              </a:defRPr>
            </a:lvl1pPr>
          </a:lstStyle>
          <a:p>
            <a:endParaRPr lang="zh-TW" altLang="en-US" dirty="0"/>
          </a:p>
        </p:txBody>
      </p:sp>
      <p:sp>
        <p:nvSpPr>
          <p:cNvPr id="3" name="日期預留位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新細明體" panose="02020500000000000000" pitchFamily="18" charset="-120"/>
                <a:ea typeface="新細明體" panose="02020500000000000000" pitchFamily="18" charset="-120"/>
              </a:defRPr>
            </a:lvl1pPr>
          </a:lstStyle>
          <a:p>
            <a:fld id="{6E654350-1F58-4B3B-999D-3EC1F99F873F}" type="datetime1">
              <a:rPr lang="zh-TW" altLang="en-US" smtClean="0"/>
              <a:pPr/>
              <a:t>2018/7/18</a:t>
            </a:fld>
            <a:endParaRPr lang="zh-TW" altLang="en-US" dirty="0"/>
          </a:p>
        </p:txBody>
      </p:sp>
      <p:sp>
        <p:nvSpPr>
          <p:cNvPr id="4" name="投影片影像預留位置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zh-TW" altLang="en-US" dirty="0"/>
          </a:p>
        </p:txBody>
      </p:sp>
      <p:sp>
        <p:nvSpPr>
          <p:cNvPr id="5" name="備忘稿預留位置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zh-TW" altLang="en-US" dirty="0" smtClean="0"/>
              <a:t>按一下以編輯母片文字樣式</a:t>
            </a:r>
          </a:p>
          <a:p>
            <a:pPr lvl="1" rtl="0"/>
            <a:r>
              <a:rPr lang="zh-TW" altLang="en-US" dirty="0" smtClean="0"/>
              <a:t>第二層</a:t>
            </a:r>
          </a:p>
          <a:p>
            <a:pPr lvl="2" rtl="0"/>
            <a:r>
              <a:rPr lang="zh-TW" altLang="en-US" dirty="0" smtClean="0"/>
              <a:t>第三層</a:t>
            </a:r>
          </a:p>
          <a:p>
            <a:pPr lvl="3" rtl="0"/>
            <a:r>
              <a:rPr lang="zh-TW" altLang="en-US" dirty="0" smtClean="0"/>
              <a:t>第四層</a:t>
            </a:r>
          </a:p>
          <a:p>
            <a:pPr lvl="4" rtl="0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新細明體" panose="02020500000000000000" pitchFamily="18" charset="-120"/>
                <a:ea typeface="新細明體" panose="02020500000000000000" pitchFamily="18" charset="-120"/>
              </a:defRPr>
            </a:lvl1pPr>
          </a:lstStyle>
          <a:p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新細明體" panose="02020500000000000000" pitchFamily="18" charset="-120"/>
                <a:ea typeface="新細明體" panose="02020500000000000000" pitchFamily="18" charset="-120"/>
              </a:defRPr>
            </a:lvl1pPr>
          </a:lstStyle>
          <a:p>
            <a:fld id="{4EC0B30D-C07A-425B-A90C-BA7BEB191079}" type="slidenum">
              <a:rPr lang="en-US" altLang="zh-TW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231904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新細明體" panose="02020500000000000000" pitchFamily="18" charset="-120"/>
        <a:ea typeface="新細明體" panose="02020500000000000000" pitchFamily="18" charset="-120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新細明體" panose="02020500000000000000" pitchFamily="18" charset="-120"/>
        <a:ea typeface="新細明體" panose="02020500000000000000" pitchFamily="18" charset="-120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新細明體" panose="02020500000000000000" pitchFamily="18" charset="-120"/>
        <a:ea typeface="新細明體" panose="02020500000000000000" pitchFamily="18" charset="-120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新細明體" panose="02020500000000000000" pitchFamily="18" charset="-120"/>
        <a:ea typeface="新細明體" panose="02020500000000000000" pitchFamily="18" charset="-120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新細明體" panose="02020500000000000000" pitchFamily="18" charset="-120"/>
        <a:ea typeface="新細明體" panose="02020500000000000000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0B30D-C07A-425B-A90C-BA7BEB191079}" type="slidenum">
              <a:rPr lang="en-US" altLang="zh-TW" smtClean="0"/>
              <a:pPr/>
              <a:t>1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254941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188F49-85B7-47A4-A0F7-317C361EB057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994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066800" y="4245434"/>
            <a:ext cx="8686800" cy="1464906"/>
          </a:xfrm>
        </p:spPr>
        <p:txBody>
          <a:bodyPr rtlCol="0" anchor="b">
            <a:normAutofit/>
          </a:bodyPr>
          <a:lstStyle>
            <a:lvl1pPr algn="l">
              <a:lnSpc>
                <a:spcPct val="80000"/>
              </a:lnSpc>
              <a:defRPr sz="4800">
                <a:solidFill>
                  <a:schemeClr val="bg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066800" y="5731795"/>
            <a:ext cx="8686800" cy="440405"/>
          </a:xfrm>
        </p:spPr>
        <p:txBody>
          <a:bodyPr rtlCol="0"/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bg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zh-TW" altLang="en-US" smtClean="0"/>
              <a:t>按一下以編輯母片副標題樣式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noProof="0" smtClean="0"/>
              <a:t>按一下以編輯母片標題樣式</a:t>
            </a:r>
            <a:endParaRPr lang="zh-TW" altLang="en-US" noProof="0" dirty="0"/>
          </a:p>
        </p:txBody>
      </p:sp>
      <p:sp>
        <p:nvSpPr>
          <p:cNvPr id="3" name="直排文字預留位置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zh-TW" altLang="en-US" noProof="0" smtClean="0"/>
              <a:t>編輯母片文字樣式</a:t>
            </a:r>
          </a:p>
          <a:p>
            <a:pPr lvl="1" rtl="0"/>
            <a:r>
              <a:rPr lang="zh-TW" altLang="en-US" noProof="0" smtClean="0"/>
              <a:t>第二層</a:t>
            </a:r>
          </a:p>
          <a:p>
            <a:pPr lvl="2" rtl="0"/>
            <a:r>
              <a:rPr lang="zh-TW" altLang="en-US" noProof="0" smtClean="0"/>
              <a:t>第三層</a:t>
            </a:r>
          </a:p>
          <a:p>
            <a:pPr lvl="3" rtl="0"/>
            <a:r>
              <a:rPr lang="zh-TW" altLang="en-US" noProof="0" smtClean="0"/>
              <a:t>第四層</a:t>
            </a:r>
          </a:p>
          <a:p>
            <a:pPr lvl="4" rtl="0"/>
            <a:r>
              <a:rPr lang="zh-TW" altLang="en-US" noProof="0" smtClean="0"/>
              <a:t>第五層</a:t>
            </a:r>
            <a:endParaRPr lang="zh-TW" altLang="en-US" noProof="0" dirty="0"/>
          </a:p>
        </p:txBody>
      </p:sp>
      <p:sp>
        <p:nvSpPr>
          <p:cNvPr id="4" name="日期預留位置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A4823DF-7BEF-4CE6-8BAE-AD27EA0A31EC}" type="datetime1">
              <a:rPr lang="zh-TW" altLang="en-US" noProof="0" smtClean="0"/>
              <a:t>2018/7/18</a:t>
            </a:fld>
            <a:endParaRPr lang="zh-TW" altLang="en-US" noProof="0" dirty="0"/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TW" altLang="en-US" noProof="0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9296400" y="457200"/>
            <a:ext cx="1828800" cy="5719762"/>
          </a:xfrm>
        </p:spPr>
        <p:txBody>
          <a:bodyPr vert="eaVert" rtlCol="0"/>
          <a:lstStyle/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直排文字預留位置 2"/>
          <p:cNvSpPr>
            <a:spLocks noGrp="1"/>
          </p:cNvSpPr>
          <p:nvPr>
            <p:ph type="body" orient="vert" idx="1"/>
          </p:nvPr>
        </p:nvSpPr>
        <p:spPr>
          <a:xfrm>
            <a:off x="1066800" y="457200"/>
            <a:ext cx="7955280" cy="5719762"/>
          </a:xfrm>
        </p:spPr>
        <p:txBody>
          <a:bodyPr vert="eaVert" rtlCol="0"/>
          <a:lstStyle/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4" name="日期預留位置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B8E47E7-4296-4B55-895F-34981B49297E}" type="datetime1">
              <a:rPr lang="zh-TW" altLang="en-US" smtClean="0"/>
              <a:t>2018/7/18</a:t>
            </a:fld>
            <a:endParaRPr lang="zh-TW" altLang="en-US" dirty="0"/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66800" y="457518"/>
            <a:ext cx="10058400" cy="1188720"/>
          </a:xfrm>
        </p:spPr>
        <p:txBody>
          <a:bodyPr rtlCol="0"/>
          <a:lstStyle/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預留位置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4" name="日期預留位置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AFBCBD0-8FB0-4693-ADBA-C5BBEA1DB18B}" type="datetime1">
              <a:rPr lang="zh-TW" altLang="en-US" smtClean="0"/>
              <a:t>2018/7/18</a:t>
            </a:fld>
            <a:endParaRPr lang="zh-TW" altLang="en-US" dirty="0"/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69848" y="4242816"/>
            <a:ext cx="8686800" cy="1463040"/>
          </a:xfrm>
        </p:spPr>
        <p:txBody>
          <a:bodyPr rtlCol="0" anchor="b">
            <a:normAutofit/>
          </a:bodyPr>
          <a:lstStyle>
            <a:lvl1pPr>
              <a:defRPr sz="4800"/>
            </a:lvl1pPr>
          </a:lstStyle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1066799" y="5733288"/>
            <a:ext cx="8686800" cy="438912"/>
          </a:xfrm>
        </p:spPr>
        <p:txBody>
          <a:bodyPr rtlCol="0"/>
          <a:lstStyle>
            <a:lvl1pPr marL="0" indent="0">
              <a:spcBef>
                <a:spcPts val="0"/>
              </a:spcBef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50677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預留位置 2"/>
          <p:cNvSpPr>
            <a:spLocks noGrp="1"/>
          </p:cNvSpPr>
          <p:nvPr>
            <p:ph sz="half" idx="1"/>
          </p:nvPr>
        </p:nvSpPr>
        <p:spPr>
          <a:xfrm>
            <a:off x="1066800" y="1904999"/>
            <a:ext cx="4800600" cy="4271963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4" name="內容預留位置 3"/>
          <p:cNvSpPr>
            <a:spLocks noGrp="1"/>
          </p:cNvSpPr>
          <p:nvPr>
            <p:ph sz="half" idx="2"/>
          </p:nvPr>
        </p:nvSpPr>
        <p:spPr>
          <a:xfrm>
            <a:off x="6324600" y="1904999"/>
            <a:ext cx="4800600" cy="4271963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5" name="日期預留位置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E8A3522-CB53-46C9-802A-75ABD3388E49}" type="datetime1">
              <a:rPr lang="zh-TW" altLang="en-US" smtClean="0"/>
              <a:t>2018/7/18</a:t>
            </a:fld>
            <a:endParaRPr lang="zh-TW" altLang="en-US" dirty="0"/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1066800" y="1772815"/>
            <a:ext cx="4800600" cy="737121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預留位置 3"/>
          <p:cNvSpPr>
            <a:spLocks noGrp="1"/>
          </p:cNvSpPr>
          <p:nvPr>
            <p:ph sz="half" idx="2"/>
          </p:nvPr>
        </p:nvSpPr>
        <p:spPr>
          <a:xfrm>
            <a:off x="1066800" y="2509937"/>
            <a:ext cx="4800600" cy="3662263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5" name="文字預留位置 4"/>
          <p:cNvSpPr>
            <a:spLocks noGrp="1"/>
          </p:cNvSpPr>
          <p:nvPr>
            <p:ph type="body" sz="quarter" idx="3"/>
          </p:nvPr>
        </p:nvSpPr>
        <p:spPr>
          <a:xfrm>
            <a:off x="6324600" y="1772815"/>
            <a:ext cx="4800600" cy="737121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預留位置 5"/>
          <p:cNvSpPr>
            <a:spLocks noGrp="1"/>
          </p:cNvSpPr>
          <p:nvPr>
            <p:ph sz="quarter" idx="4"/>
          </p:nvPr>
        </p:nvSpPr>
        <p:spPr>
          <a:xfrm>
            <a:off x="6324600" y="2509937"/>
            <a:ext cx="4800600" cy="3662263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7" name="日期預留位置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A268518-F149-4117-B8EC-A3887ECEFE6C}" type="datetime1">
              <a:rPr lang="zh-TW" altLang="en-US" smtClean="0"/>
              <a:t>2018/7/18</a:t>
            </a:fld>
            <a:endParaRPr lang="zh-TW" altLang="en-US" dirty="0"/>
          </a:p>
        </p:txBody>
      </p:sp>
      <p:sp>
        <p:nvSpPr>
          <p:cNvPr id="8" name="頁尾預留位置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TW" altLang="en-US" dirty="0"/>
          </a:p>
        </p:txBody>
      </p:sp>
      <p:sp>
        <p:nvSpPr>
          <p:cNvPr id="9" name="投影片編號預留位置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日期預留位置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3ACBA3E-5CC6-4867-9291-31951BAD3F82}" type="datetime1">
              <a:rPr lang="zh-TW" altLang="en-US" smtClean="0"/>
              <a:t>2018/7/18</a:t>
            </a:fld>
            <a:endParaRPr lang="zh-TW" altLang="en-US" dirty="0"/>
          </a:p>
        </p:txBody>
      </p:sp>
      <p:sp>
        <p:nvSpPr>
          <p:cNvPr id="4" name="頁尾預留位置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TW" altLang="en-US" dirty="0"/>
          </a:p>
        </p:txBody>
      </p:sp>
      <p:sp>
        <p:nvSpPr>
          <p:cNvPr id="5" name="投影片編號預留位置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預留位置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586D764-567C-48E8-AB73-0D11256E3DFF}" type="datetime1">
              <a:rPr lang="zh-TW" altLang="en-US" smtClean="0"/>
              <a:t>2018/7/18</a:t>
            </a:fld>
            <a:endParaRPr lang="zh-TW" altLang="en-US" dirty="0"/>
          </a:p>
        </p:txBody>
      </p:sp>
      <p:sp>
        <p:nvSpPr>
          <p:cNvPr id="3" name="頁尾預留位置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TW" altLang="en-US" dirty="0"/>
          </a:p>
        </p:txBody>
      </p:sp>
      <p:sp>
        <p:nvSpPr>
          <p:cNvPr id="4" name="投影片編號預留位置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42760" y="3090672"/>
            <a:ext cx="4663440" cy="1828800"/>
          </a:xfrm>
        </p:spPr>
        <p:txBody>
          <a:bodyPr rtlCol="0" anchor="b">
            <a:normAutofit/>
          </a:bodyPr>
          <a:lstStyle>
            <a:lvl1pPr>
              <a:defRPr sz="3600"/>
            </a:lvl1pPr>
          </a:lstStyle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預留位置 2"/>
          <p:cNvSpPr>
            <a:spLocks noGrp="1"/>
          </p:cNvSpPr>
          <p:nvPr>
            <p:ph idx="1"/>
          </p:nvPr>
        </p:nvSpPr>
        <p:spPr>
          <a:xfrm>
            <a:off x="685799" y="457200"/>
            <a:ext cx="5410201" cy="57150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4" name="文字預留位置 3"/>
          <p:cNvSpPr>
            <a:spLocks noGrp="1"/>
          </p:cNvSpPr>
          <p:nvPr>
            <p:ph type="body" sz="half" idx="2"/>
          </p:nvPr>
        </p:nvSpPr>
        <p:spPr>
          <a:xfrm>
            <a:off x="6842760" y="4983480"/>
            <a:ext cx="4663440" cy="118872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預留位置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72C9835-B378-47D0-A07F-039ECF7F8CCC}" type="datetime1">
              <a:rPr lang="zh-TW" altLang="en-US" smtClean="0"/>
              <a:t>2018/7/18</a:t>
            </a:fld>
            <a:endParaRPr lang="zh-TW" altLang="en-US" dirty="0"/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42760" y="3093099"/>
            <a:ext cx="4663440" cy="1828800"/>
          </a:xfrm>
        </p:spPr>
        <p:txBody>
          <a:bodyPr rtlCol="0" anchor="b">
            <a:normAutofit/>
          </a:bodyPr>
          <a:lstStyle>
            <a:lvl1pPr>
              <a:defRPr sz="3600"/>
            </a:lvl1pPr>
          </a:lstStyle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圖片預留位置 2" descr="要新增影像的空白預留位置。按一下預留位置，然後選取您想要新增的影像。"/>
          <p:cNvSpPr>
            <a:spLocks noGrp="1"/>
          </p:cNvSpPr>
          <p:nvPr>
            <p:ph type="pic" idx="1"/>
          </p:nvPr>
        </p:nvSpPr>
        <p:spPr>
          <a:xfrm>
            <a:off x="0" y="0"/>
            <a:ext cx="6096000" cy="6858000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zh-TW" altLang="en-US" smtClean="0"/>
              <a:t>按一下圖示以新增圖片</a:t>
            </a:r>
            <a:endParaRPr lang="zh-TW" altLang="en-US" dirty="0"/>
          </a:p>
        </p:txBody>
      </p:sp>
      <p:sp>
        <p:nvSpPr>
          <p:cNvPr id="4" name="文字預留位置 3"/>
          <p:cNvSpPr>
            <a:spLocks noGrp="1"/>
          </p:cNvSpPr>
          <p:nvPr>
            <p:ph type="body" sz="half" idx="2"/>
          </p:nvPr>
        </p:nvSpPr>
        <p:spPr>
          <a:xfrm>
            <a:off x="6842760" y="4983480"/>
            <a:ext cx="4663440" cy="118872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97724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預留位置 1"/>
          <p:cNvSpPr>
            <a:spLocks noGrp="1"/>
          </p:cNvSpPr>
          <p:nvPr>
            <p:ph type="title"/>
          </p:nvPr>
        </p:nvSpPr>
        <p:spPr>
          <a:xfrm>
            <a:off x="1066800" y="457518"/>
            <a:ext cx="10058400" cy="11887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1066800" y="1905001"/>
            <a:ext cx="100584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zh-TW" altLang="en-US" dirty="0" smtClean="0"/>
              <a:t>按一下以編輯母片文字樣式</a:t>
            </a:r>
          </a:p>
          <a:p>
            <a:pPr lvl="1" rtl="0"/>
            <a:r>
              <a:rPr lang="zh-TW" altLang="en-US" dirty="0" smtClean="0"/>
              <a:t>第二層</a:t>
            </a:r>
          </a:p>
          <a:p>
            <a:pPr lvl="2" rtl="0"/>
            <a:r>
              <a:rPr lang="zh-TW" altLang="en-US" dirty="0" smtClean="0"/>
              <a:t>第三層</a:t>
            </a:r>
          </a:p>
          <a:p>
            <a:pPr lvl="3" rtl="0"/>
            <a:r>
              <a:rPr lang="zh-TW" altLang="en-US" dirty="0" smtClean="0"/>
              <a:t>第四層</a:t>
            </a:r>
          </a:p>
          <a:p>
            <a:pPr lvl="4" rtl="0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日期預留位置 3"/>
          <p:cNvSpPr>
            <a:spLocks noGrp="1"/>
          </p:cNvSpPr>
          <p:nvPr>
            <p:ph type="dt" sz="half" idx="2"/>
          </p:nvPr>
        </p:nvSpPr>
        <p:spPr>
          <a:xfrm>
            <a:off x="1066800" y="6400800"/>
            <a:ext cx="109728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  <a:latin typeface="新細明體" panose="02020500000000000000" pitchFamily="18" charset="-120"/>
                <a:ea typeface="新細明體" panose="02020500000000000000" pitchFamily="18" charset="-120"/>
              </a:defRPr>
            </a:lvl1pPr>
          </a:lstStyle>
          <a:p>
            <a:fld id="{61AE55EE-C4EC-49B1-B854-CB98A2B2C215}" type="datetime1">
              <a:rPr lang="zh-TW" altLang="en-US" smtClean="0"/>
              <a:pPr/>
              <a:t>2018/7/18</a:t>
            </a:fld>
            <a:endParaRPr lang="zh-TW" altLang="en-US" dirty="0"/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3"/>
          </p:nvPr>
        </p:nvSpPr>
        <p:spPr>
          <a:xfrm>
            <a:off x="2422849" y="6400800"/>
            <a:ext cx="7315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/>
                </a:solidFill>
                <a:latin typeface="新細明體" panose="02020500000000000000" pitchFamily="18" charset="-120"/>
                <a:ea typeface="新細明體" panose="02020500000000000000" pitchFamily="18" charset="-120"/>
              </a:defRPr>
            </a:lvl1pPr>
          </a:lstStyle>
          <a:p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4"/>
          </p:nvPr>
        </p:nvSpPr>
        <p:spPr>
          <a:xfrm>
            <a:off x="10027920" y="6400800"/>
            <a:ext cx="109728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新細明體" panose="02020500000000000000" pitchFamily="18" charset="-120"/>
                <a:ea typeface="新細明體" panose="02020500000000000000" pitchFamily="18" charset="-120"/>
              </a:defRPr>
            </a:lvl1pPr>
          </a:lstStyle>
          <a:p>
            <a:fld id="{E31375A4-56A4-47D6-9801-1991572033F7}" type="slidenum">
              <a:rPr lang="en-US" altLang="zh-TW" smtClean="0"/>
              <a:pPr/>
              <a:t>‹#›</a:t>
            </a:fld>
            <a:endParaRPr lang="zh-TW" altLang="en-US" dirty="0"/>
          </a:p>
        </p:txBody>
      </p:sp>
      <p:grpSp>
        <p:nvGrpSpPr>
          <p:cNvPr id="7" name="Group 134"/>
          <p:cNvGrpSpPr/>
          <p:nvPr userDrawn="1"/>
        </p:nvGrpSpPr>
        <p:grpSpPr>
          <a:xfrm>
            <a:off x="0" y="0"/>
            <a:ext cx="12340046" cy="6858038"/>
            <a:chOff x="-9" y="-16"/>
            <a:chExt cx="9252346" cy="6858038"/>
          </a:xfrm>
          <a:solidFill>
            <a:schemeClr val="bg2">
              <a:lumMod val="75000"/>
            </a:schemeClr>
          </a:solidFill>
        </p:grpSpPr>
        <p:grpSp>
          <p:nvGrpSpPr>
            <p:cNvPr id="8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  <a:grpFill/>
          </p:grpSpPr>
          <p:grpSp>
            <p:nvGrpSpPr>
              <p:cNvPr id="91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grpFill/>
            </p:grpSpPr>
            <p:sp>
              <p:nvSpPr>
                <p:cNvPr id="11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0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92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grpFill/>
            </p:grpSpPr>
            <p:sp>
              <p:nvSpPr>
                <p:cNvPr id="113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5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6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93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grpFill/>
            </p:grpSpPr>
            <p:sp>
              <p:nvSpPr>
                <p:cNvPr id="109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0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2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94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grpFill/>
            </p:grpSpPr>
            <p:sp>
              <p:nvSpPr>
                <p:cNvPr id="10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95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grpFill/>
            </p:grpSpPr>
            <p:sp>
              <p:nvSpPr>
                <p:cNvPr id="101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96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grpFill/>
            </p:grpSpPr>
            <p:sp>
              <p:nvSpPr>
                <p:cNvPr id="97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8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9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  <a:grpFill/>
          </p:grpSpPr>
          <p:grpSp>
            <p:nvGrpSpPr>
              <p:cNvPr id="50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grpFill/>
            </p:grpSpPr>
            <p:sp>
              <p:nvSpPr>
                <p:cNvPr id="87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51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grpFill/>
            </p:grpSpPr>
            <p:sp>
              <p:nvSpPr>
                <p:cNvPr id="83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52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53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grpFill/>
            </p:grpSpPr>
            <p:sp>
              <p:nvSpPr>
                <p:cNvPr id="79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4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grpFill/>
            </p:grpSpPr>
            <p:sp>
              <p:nvSpPr>
                <p:cNvPr id="75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5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grpFill/>
              <a:effectLst/>
            </p:grpSpPr>
            <p:sp>
              <p:nvSpPr>
                <p:cNvPr id="71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6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grpFill/>
            </p:grpSpPr>
            <p:sp>
              <p:nvSpPr>
                <p:cNvPr id="67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7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grpFill/>
            </p:grpSpPr>
            <p:sp>
              <p:nvSpPr>
                <p:cNvPr id="63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58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grpFill/>
            </p:grpSpPr>
            <p:sp>
              <p:nvSpPr>
                <p:cNvPr id="59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0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  <a:grpFill/>
          </p:grpSpPr>
          <p:grpSp>
            <p:nvGrpSpPr>
              <p:cNvPr id="11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grpFill/>
            </p:grpSpPr>
            <p:sp>
              <p:nvSpPr>
                <p:cNvPr id="4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2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grpFill/>
            </p:grpSpPr>
            <p:sp>
              <p:nvSpPr>
                <p:cNvPr id="43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3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grpFill/>
            </p:grpSpPr>
            <p:sp>
              <p:nvSpPr>
                <p:cNvPr id="39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grpFill/>
            </p:grpSpPr>
            <p:sp>
              <p:nvSpPr>
                <p:cNvPr id="35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5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grpFill/>
            </p:grpSpPr>
            <p:sp>
              <p:nvSpPr>
                <p:cNvPr id="31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6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grpFill/>
            </p:grpSpPr>
            <p:sp>
              <p:nvSpPr>
                <p:cNvPr id="27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grpFill/>
            </p:grpSpPr>
            <p:sp>
              <p:nvSpPr>
                <p:cNvPr id="23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grpFill/>
            </p:grpSpPr>
            <p:sp>
              <p:nvSpPr>
                <p:cNvPr id="19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新細明體" panose="02020500000000000000" pitchFamily="18" charset="-120"/>
          <a:ea typeface="新細明體" panose="02020500000000000000" pitchFamily="18" charset="-12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5"/>
        </a:buClr>
        <a:buSzPct val="90000"/>
        <a:buFont typeface="Arial" pitchFamily="34" charset="0"/>
        <a:buChar char="•"/>
        <a:defRPr sz="2400" kern="1200">
          <a:solidFill>
            <a:schemeClr val="tx1"/>
          </a:solidFill>
          <a:latin typeface="新細明體" panose="02020500000000000000" pitchFamily="18" charset="-120"/>
          <a:ea typeface="新細明體" panose="02020500000000000000" pitchFamily="18" charset="-120"/>
          <a:cs typeface="+mn-cs"/>
        </a:defRPr>
      </a:lvl1pPr>
      <a:lvl2pPr marL="548640" indent="-228600" algn="l" defTabSz="914400" rtl="0" eaLnBrk="1" latinLnBrk="0" hangingPunct="1">
        <a:lnSpc>
          <a:spcPct val="90000"/>
        </a:lnSpc>
        <a:spcBef>
          <a:spcPts val="1200"/>
        </a:spcBef>
        <a:buClr>
          <a:schemeClr val="accent5"/>
        </a:buClr>
        <a:buSzPct val="90000"/>
        <a:buFont typeface="Arial" pitchFamily="34" charset="0"/>
        <a:buChar char="•"/>
        <a:defRPr sz="2000" kern="1200">
          <a:solidFill>
            <a:schemeClr val="tx1"/>
          </a:solidFill>
          <a:latin typeface="新細明體" panose="02020500000000000000" pitchFamily="18" charset="-120"/>
          <a:ea typeface="新細明體" panose="02020500000000000000" pitchFamily="18" charset="-120"/>
          <a:cs typeface="+mn-cs"/>
        </a:defRPr>
      </a:lvl2pPr>
      <a:lvl3pPr marL="8229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5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新細明體" panose="02020500000000000000" pitchFamily="18" charset="-120"/>
          <a:ea typeface="新細明體" panose="02020500000000000000" pitchFamily="18" charset="-120"/>
          <a:cs typeface="+mn-cs"/>
        </a:defRPr>
      </a:lvl3pPr>
      <a:lvl4pPr marL="109728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5"/>
        </a:buClr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新細明體" panose="02020500000000000000" pitchFamily="18" charset="-120"/>
          <a:ea typeface="新細明體" panose="02020500000000000000" pitchFamily="18" charset="-120"/>
          <a:cs typeface="+mn-cs"/>
        </a:defRPr>
      </a:lvl4pPr>
      <a:lvl5pPr marL="13258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accent5"/>
        </a:buClr>
        <a:buSzPct val="90000"/>
        <a:buFont typeface="Arial" pitchFamily="34" charset="0"/>
        <a:buChar char="•"/>
        <a:defRPr sz="1400" kern="1200">
          <a:solidFill>
            <a:schemeClr val="tx1"/>
          </a:solidFill>
          <a:latin typeface="新細明體" panose="02020500000000000000" pitchFamily="18" charset="-120"/>
          <a:ea typeface="新細明體" panose="02020500000000000000" pitchFamily="18" charset="-120"/>
          <a:cs typeface="+mn-cs"/>
        </a:defRPr>
      </a:lvl5pPr>
      <a:lvl6pPr marL="15544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accent5"/>
        </a:buClr>
        <a:buSzPct val="9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accent5"/>
        </a:buClr>
        <a:buSzPct val="9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accent5"/>
        </a:buClr>
        <a:buSzPct val="9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402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accent5"/>
        </a:buClr>
        <a:buSzPct val="9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&#23567;&#26126;&#30340;&#26118;&#34802;&#22577;&#21578;.pptx" TargetMode="External"/><Relationship Id="rId5" Type="http://schemas.openxmlformats.org/officeDocument/2006/relationships/hyperlink" Target="http://butterfly.org.tw/hyperlink.php" TargetMode="External"/><Relationship Id="rId4" Type="http://schemas.openxmlformats.org/officeDocument/2006/relationships/hyperlink" Target="&#21488;&#28771;&#33287;&#34676;&#34678;.docx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946030" y="3990457"/>
            <a:ext cx="8686800" cy="1464906"/>
          </a:xfrm>
        </p:spPr>
        <p:txBody>
          <a:bodyPr rtlCol="0">
            <a:normAutofit/>
          </a:bodyPr>
          <a:lstStyle/>
          <a:p>
            <a:r>
              <a:rPr lang="zh-TW" altLang="en-US" sz="5400" dirty="0">
                <a:latin typeface="+mj-ea"/>
                <a:ea typeface="+mj-ea"/>
              </a:rPr>
              <a:t>翩翩飛舞的蝴蝶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946030" y="5476818"/>
            <a:ext cx="8686800" cy="440405"/>
          </a:xfrm>
        </p:spPr>
        <p:txBody>
          <a:bodyPr rtlCol="0">
            <a:noAutofit/>
          </a:bodyPr>
          <a:lstStyle/>
          <a:p>
            <a:r>
              <a:rPr lang="zh-TW" altLang="en-US" sz="2800" dirty="0">
                <a:latin typeface="+mj-ea"/>
                <a:ea typeface="+mj-ea"/>
              </a:rPr>
              <a:t>小芳的自然報告</a:t>
            </a:r>
          </a:p>
        </p:txBody>
      </p:sp>
    </p:spTree>
    <p:extLst>
      <p:ext uri="{BB962C8B-B14F-4D97-AF65-F5344CB8AC3E}">
        <p14:creationId xmlns:p14="http://schemas.microsoft.com/office/powerpoint/2010/main" val="237011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97723" y="677325"/>
            <a:ext cx="7795846" cy="1188720"/>
          </a:xfrm>
        </p:spPr>
        <p:txBody>
          <a:bodyPr/>
          <a:lstStyle/>
          <a:p>
            <a:r>
              <a:rPr lang="zh-TW" altLang="en-US" sz="4800" dirty="0">
                <a:latin typeface="華康隸書體W7" pitchFamily="65" charset="-120"/>
                <a:ea typeface="華康隸書體W7" pitchFamily="65" charset="-120"/>
              </a:rPr>
              <a:t>報告內容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297723" y="2124808"/>
            <a:ext cx="5764823" cy="3706366"/>
          </a:xfrm>
        </p:spPr>
        <p:txBody>
          <a:bodyPr>
            <a:normAutofit/>
          </a:bodyPr>
          <a:lstStyle/>
          <a:p>
            <a:r>
              <a:rPr lang="zh-TW" altLang="en-US" sz="4400" dirty="0">
                <a:latin typeface="標楷體" pitchFamily="65" charset="-120"/>
                <a:ea typeface="標楷體" pitchFamily="65" charset="-120"/>
                <a:hlinkClick r:id="rId3" action="ppaction://hlinksldjump"/>
              </a:rPr>
              <a:t>蝴蝶相本</a:t>
            </a:r>
            <a:endParaRPr lang="en-US" altLang="zh-TW" sz="4400" dirty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4400" dirty="0">
                <a:latin typeface="標楷體" pitchFamily="65" charset="-120"/>
                <a:ea typeface="標楷體" pitchFamily="65" charset="-120"/>
                <a:hlinkClick r:id="rId4" action="ppaction://hlinkfile"/>
              </a:rPr>
              <a:t>蝴蝶的生態簡介</a:t>
            </a:r>
            <a:endParaRPr lang="en-US" altLang="zh-TW" sz="4400" dirty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4400" dirty="0">
                <a:latin typeface="標楷體" pitchFamily="65" charset="-120"/>
                <a:ea typeface="標楷體" pitchFamily="65" charset="-120"/>
                <a:hlinkClick r:id="rId5"/>
              </a:rPr>
              <a:t>蝴蝶的網站</a:t>
            </a:r>
            <a:endParaRPr lang="en-US" altLang="zh-TW" sz="4400" dirty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4400" dirty="0">
                <a:latin typeface="標楷體" pitchFamily="65" charset="-120"/>
                <a:ea typeface="標楷體" pitchFamily="65" charset="-120"/>
                <a:hlinkClick r:id="rId6" action="ppaction://hlinkpres?slideindex=1&amp;slidetitle="/>
              </a:rPr>
              <a:t>小明的昆蟲報告</a:t>
            </a:r>
            <a:endParaRPr lang="zh-TW" altLang="en-US" sz="4400" dirty="0">
              <a:latin typeface="標楷體" pitchFamily="65" charset="-120"/>
              <a:ea typeface="標楷體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476040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群組 3"/>
          <p:cNvGrpSpPr>
            <a:grpSpLocks noGrp="1" noUngrp="1" noChangeAspect="1"/>
          </p:cNvGrpSpPr>
          <p:nvPr/>
        </p:nvGrpSpPr>
        <p:grpSpPr>
          <a:xfrm>
            <a:off x="342900" y="1389063"/>
            <a:ext cx="5638800" cy="4092575"/>
            <a:chOff x="342900" y="1389063"/>
            <a:chExt cx="5638800" cy="4092575"/>
          </a:xfrm>
        </p:grpSpPr>
        <p:pic>
          <p:nvPicPr>
            <p:cNvPr id="2" name="圖片 1" descr="白波紋小灰蝶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900" y="1389063"/>
              <a:ext cx="5638800" cy="3736975"/>
            </a:xfrm>
            <a:prstGeom prst="roundRect">
              <a:avLst>
                <a:gd name="adj" fmla="val 6500"/>
              </a:avLst>
            </a:prstGeom>
          </p:spPr>
        </p:pic>
        <p:sp>
          <p:nvSpPr>
            <p:cNvPr id="3" name="矩形 2"/>
            <p:cNvSpPr/>
            <p:nvPr/>
          </p:nvSpPr>
          <p:spPr>
            <a:xfrm>
              <a:off x="342900" y="5138738"/>
              <a:ext cx="56388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lnSpcReduction="10000"/>
            </a:bodyPr>
            <a:lstStyle/>
            <a:p>
              <a:pPr algn="ctr"/>
              <a:r>
                <a:rPr lang="zh-TW" altLang="en-US" sz="1800" smtClean="0"/>
                <a:t>白波紋小灰蝶</a:t>
              </a:r>
              <a:endParaRPr lang="zh-TW" altLang="en-US" sz="1800"/>
            </a:p>
          </p:txBody>
        </p:sp>
      </p:grpSp>
      <p:grpSp>
        <p:nvGrpSpPr>
          <p:cNvPr id="7" name="群組 6"/>
          <p:cNvGrpSpPr>
            <a:grpSpLocks noGrp="1" noUngrp="1" noChangeAspect="1"/>
          </p:cNvGrpSpPr>
          <p:nvPr/>
        </p:nvGrpSpPr>
        <p:grpSpPr>
          <a:xfrm>
            <a:off x="6210300" y="1382713"/>
            <a:ext cx="5638800" cy="4105275"/>
            <a:chOff x="6210300" y="1382713"/>
            <a:chExt cx="5638800" cy="4105275"/>
          </a:xfrm>
        </p:grpSpPr>
        <p:pic>
          <p:nvPicPr>
            <p:cNvPr id="5" name="圖片 4" descr="白條斑陰蝶"/>
            <p:cNvPicPr>
              <a:picLocks noRot="1" noChangeAspect="1" noMove="1" noResize="1"/>
            </p:cNvPicPr>
            <p:nvPr isPhoto="1"/>
          </p:nvPicPr>
          <p:blipFill>
            <a:blip r:embed="rId3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10300" y="1382713"/>
              <a:ext cx="5638800" cy="3749675"/>
            </a:xfrm>
            <a:prstGeom prst="roundRect">
              <a:avLst>
                <a:gd name="adj" fmla="val 6500"/>
              </a:avLst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6210300" y="5145088"/>
              <a:ext cx="56388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lnSpcReduction="10000"/>
            </a:bodyPr>
            <a:lstStyle/>
            <a:p>
              <a:pPr algn="ctr"/>
              <a:r>
                <a:rPr lang="zh-TW" altLang="en-US" sz="1800" smtClean="0"/>
                <a:t>白條斑陰蝶</a:t>
              </a:r>
              <a:endParaRPr lang="zh-TW" altLang="en-US" sz="1800"/>
            </a:p>
          </p:txBody>
        </p:sp>
      </p:grpSp>
      <p:sp>
        <p:nvSpPr>
          <p:cNvPr id="8" name="標題 7"/>
          <p:cNvSpPr>
            <a:spLocks noGrp="1"/>
          </p:cNvSpPr>
          <p:nvPr>
            <p:ph type="title" idx="4294967295"/>
          </p:nvPr>
        </p:nvSpPr>
        <p:spPr>
          <a:xfrm>
            <a:off x="1066800" y="200343"/>
            <a:ext cx="10058400" cy="1188720"/>
          </a:xfrm>
        </p:spPr>
        <p:txBody>
          <a:bodyPr/>
          <a:lstStyle/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蝴蝶相簿一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447973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群組 3"/>
          <p:cNvGrpSpPr>
            <a:grpSpLocks noGrp="1" noUngrp="1" noChangeAspect="1"/>
          </p:cNvGrpSpPr>
          <p:nvPr/>
        </p:nvGrpSpPr>
        <p:grpSpPr>
          <a:xfrm>
            <a:off x="342900" y="1389063"/>
            <a:ext cx="5638800" cy="4092575"/>
            <a:chOff x="342900" y="1389063"/>
            <a:chExt cx="5638800" cy="4092575"/>
          </a:xfrm>
        </p:grpSpPr>
        <p:pic>
          <p:nvPicPr>
            <p:cNvPr id="2" name="圖片 1" descr="姬雙尾蝶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900" y="1389063"/>
              <a:ext cx="5638800" cy="3736975"/>
            </a:xfrm>
            <a:prstGeom prst="roundRect">
              <a:avLst>
                <a:gd name="adj" fmla="val 6500"/>
              </a:avLst>
            </a:prstGeom>
          </p:spPr>
        </p:pic>
        <p:sp>
          <p:nvSpPr>
            <p:cNvPr id="3" name="矩形 2"/>
            <p:cNvSpPr/>
            <p:nvPr/>
          </p:nvSpPr>
          <p:spPr>
            <a:xfrm>
              <a:off x="342900" y="5138738"/>
              <a:ext cx="56388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lnSpcReduction="10000"/>
            </a:bodyPr>
            <a:lstStyle/>
            <a:p>
              <a:pPr algn="ctr"/>
              <a:r>
                <a:rPr lang="zh-TW" altLang="en-US" sz="1800" smtClean="0"/>
                <a:t>姬雙尾蝶</a:t>
              </a:r>
              <a:endParaRPr lang="zh-TW" altLang="en-US" sz="1800"/>
            </a:p>
          </p:txBody>
        </p:sp>
      </p:grpSp>
      <p:grpSp>
        <p:nvGrpSpPr>
          <p:cNvPr id="7" name="群組 6"/>
          <p:cNvGrpSpPr>
            <a:grpSpLocks noGrp="1" noUngrp="1" noChangeAspect="1"/>
          </p:cNvGrpSpPr>
          <p:nvPr/>
        </p:nvGrpSpPr>
        <p:grpSpPr>
          <a:xfrm>
            <a:off x="6221413" y="457200"/>
            <a:ext cx="5614987" cy="5956300"/>
            <a:chOff x="6221413" y="457200"/>
            <a:chExt cx="5614987" cy="5956300"/>
          </a:xfrm>
        </p:grpSpPr>
        <p:pic>
          <p:nvPicPr>
            <p:cNvPr id="5" name="圖片 4" descr="黃斑蛺蝶"/>
            <p:cNvPicPr>
              <a:picLocks noRot="1" noChangeAspect="1" noMove="1" noResize="1"/>
            </p:cNvPicPr>
            <p:nvPr isPhoto="1"/>
          </p:nvPicPr>
          <p:blipFill>
            <a:blip r:embed="rId3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1413" y="457200"/>
              <a:ext cx="5614987" cy="5600700"/>
            </a:xfrm>
            <a:prstGeom prst="roundRect">
              <a:avLst>
                <a:gd name="adj" fmla="val 6500"/>
              </a:avLst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6221413" y="6070600"/>
              <a:ext cx="5614987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lnSpcReduction="10000"/>
            </a:bodyPr>
            <a:lstStyle/>
            <a:p>
              <a:pPr algn="ctr"/>
              <a:r>
                <a:rPr lang="zh-TW" altLang="en-US" sz="1800" smtClean="0"/>
                <a:t>黃斑蛺蝶</a:t>
              </a:r>
              <a:endParaRPr lang="zh-TW" altLang="en-US" sz="1800"/>
            </a:p>
          </p:txBody>
        </p:sp>
      </p:grpSp>
      <p:sp>
        <p:nvSpPr>
          <p:cNvPr id="8" name="標題 7"/>
          <p:cNvSpPr>
            <a:spLocks noGrp="1"/>
          </p:cNvSpPr>
          <p:nvPr>
            <p:ph type="title" idx="4294967295"/>
          </p:nvPr>
        </p:nvSpPr>
        <p:spPr>
          <a:xfrm>
            <a:off x="1072357" y="160586"/>
            <a:ext cx="10058400" cy="1188720"/>
          </a:xfrm>
        </p:spPr>
        <p:txBody>
          <a:bodyPr/>
          <a:lstStyle/>
          <a:p>
            <a:r>
              <a:rPr lang="zh-TW" altLang="zh-TW" sz="3600" kern="1200" dirty="0" smtClean="0">
                <a:solidFill>
                  <a:srgbClr val="972F57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蝴蝶相簿</a:t>
            </a:r>
            <a:r>
              <a:rPr lang="zh-TW" altLang="en-US" sz="3600" kern="1200" dirty="0" smtClean="0">
                <a:solidFill>
                  <a:srgbClr val="972F57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二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73567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群組 3"/>
          <p:cNvGrpSpPr>
            <a:grpSpLocks noGrp="1" noUngrp="1" noChangeAspect="1"/>
          </p:cNvGrpSpPr>
          <p:nvPr/>
        </p:nvGrpSpPr>
        <p:grpSpPr>
          <a:xfrm>
            <a:off x="342900" y="1385888"/>
            <a:ext cx="5638800" cy="4097337"/>
            <a:chOff x="342900" y="1385888"/>
            <a:chExt cx="5638800" cy="4097337"/>
          </a:xfrm>
        </p:grpSpPr>
        <p:pic>
          <p:nvPicPr>
            <p:cNvPr id="2" name="圖片 1" descr="臺灣小紫蛺蝶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900" y="1385888"/>
              <a:ext cx="5638800" cy="3741737"/>
            </a:xfrm>
            <a:prstGeom prst="roundRect">
              <a:avLst>
                <a:gd name="adj" fmla="val 6500"/>
              </a:avLst>
            </a:prstGeom>
          </p:spPr>
        </p:pic>
        <p:sp>
          <p:nvSpPr>
            <p:cNvPr id="3" name="矩形 2"/>
            <p:cNvSpPr/>
            <p:nvPr/>
          </p:nvSpPr>
          <p:spPr>
            <a:xfrm>
              <a:off x="342900" y="5140325"/>
              <a:ext cx="56388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lnSpcReduction="10000"/>
            </a:bodyPr>
            <a:lstStyle/>
            <a:p>
              <a:pPr algn="ctr"/>
              <a:r>
                <a:rPr lang="zh-TW" altLang="en-US" sz="1800" smtClean="0"/>
                <a:t>臺灣小紫蛺蝶</a:t>
              </a:r>
              <a:endParaRPr lang="zh-TW" altLang="en-US" sz="1800"/>
            </a:p>
          </p:txBody>
        </p:sp>
      </p:grpSp>
      <p:grpSp>
        <p:nvGrpSpPr>
          <p:cNvPr id="7" name="群組 6"/>
          <p:cNvGrpSpPr>
            <a:grpSpLocks noGrp="1" noUngrp="1" noChangeAspect="1"/>
          </p:cNvGrpSpPr>
          <p:nvPr/>
        </p:nvGrpSpPr>
        <p:grpSpPr>
          <a:xfrm>
            <a:off x="6215063" y="457200"/>
            <a:ext cx="5629275" cy="5956300"/>
            <a:chOff x="6215063" y="457200"/>
            <a:chExt cx="5629275" cy="5956300"/>
          </a:xfrm>
        </p:grpSpPr>
        <p:pic>
          <p:nvPicPr>
            <p:cNvPr id="5" name="圖片 4" descr="臺灣琉璃小灰蝶"/>
            <p:cNvPicPr>
              <a:picLocks noRot="1" noChangeAspect="1" noMove="1" noResize="1"/>
            </p:cNvPicPr>
            <p:nvPr isPhoto="1"/>
          </p:nvPicPr>
          <p:blipFill>
            <a:blip r:embed="rId3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15063" y="457200"/>
              <a:ext cx="5629275" cy="5600700"/>
            </a:xfrm>
            <a:prstGeom prst="roundRect">
              <a:avLst>
                <a:gd name="adj" fmla="val 6500"/>
              </a:avLst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6215063" y="6070600"/>
              <a:ext cx="5629275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lnSpcReduction="10000"/>
            </a:bodyPr>
            <a:lstStyle/>
            <a:p>
              <a:pPr algn="ctr"/>
              <a:r>
                <a:rPr lang="zh-TW" altLang="en-US" sz="1800" smtClean="0"/>
                <a:t>臺灣琉璃小灰蝶</a:t>
              </a:r>
              <a:endParaRPr lang="zh-TW" altLang="en-US" sz="1800"/>
            </a:p>
          </p:txBody>
        </p:sp>
      </p:grpSp>
      <p:sp>
        <p:nvSpPr>
          <p:cNvPr id="8" name="標題 7"/>
          <p:cNvSpPr>
            <a:spLocks noGrp="1"/>
          </p:cNvSpPr>
          <p:nvPr>
            <p:ph type="title" idx="4294967295"/>
          </p:nvPr>
        </p:nvSpPr>
        <p:spPr>
          <a:xfrm>
            <a:off x="1069182" y="197168"/>
            <a:ext cx="10058400" cy="1188720"/>
          </a:xfrm>
        </p:spPr>
        <p:txBody>
          <a:bodyPr/>
          <a:lstStyle/>
          <a:p>
            <a:r>
              <a:rPr lang="zh-TW" altLang="zh-TW" sz="3600" kern="1200" dirty="0" smtClean="0">
                <a:solidFill>
                  <a:srgbClr val="972F57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蝴蝶相簿</a:t>
            </a:r>
            <a:r>
              <a:rPr lang="zh-TW" altLang="en-US" sz="3600" kern="1200" dirty="0" smtClean="0">
                <a:solidFill>
                  <a:srgbClr val="972F57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三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09124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群組 3"/>
          <p:cNvGrpSpPr>
            <a:grpSpLocks noGrp="1" noUngrp="1" noChangeAspect="1"/>
          </p:cNvGrpSpPr>
          <p:nvPr/>
        </p:nvGrpSpPr>
        <p:grpSpPr>
          <a:xfrm>
            <a:off x="342900" y="1382713"/>
            <a:ext cx="5638800" cy="4105275"/>
            <a:chOff x="342900" y="1382713"/>
            <a:chExt cx="5638800" cy="4105275"/>
          </a:xfrm>
        </p:grpSpPr>
        <p:pic>
          <p:nvPicPr>
            <p:cNvPr id="2" name="圖片 1" descr="臺灣粉蝶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900" y="1382713"/>
              <a:ext cx="5638800" cy="3749675"/>
            </a:xfrm>
            <a:prstGeom prst="roundRect">
              <a:avLst>
                <a:gd name="adj" fmla="val 6500"/>
              </a:avLst>
            </a:prstGeom>
          </p:spPr>
        </p:pic>
        <p:sp>
          <p:nvSpPr>
            <p:cNvPr id="3" name="矩形 2"/>
            <p:cNvSpPr/>
            <p:nvPr/>
          </p:nvSpPr>
          <p:spPr>
            <a:xfrm>
              <a:off x="342900" y="5145088"/>
              <a:ext cx="56388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lnSpcReduction="10000"/>
            </a:bodyPr>
            <a:lstStyle/>
            <a:p>
              <a:pPr algn="ctr"/>
              <a:r>
                <a:rPr lang="zh-TW" altLang="en-US" sz="1800" smtClean="0"/>
                <a:t>臺灣粉蝶</a:t>
              </a:r>
              <a:endParaRPr lang="zh-TW" altLang="en-US" sz="1800"/>
            </a:p>
          </p:txBody>
        </p:sp>
      </p:grpSp>
      <p:grpSp>
        <p:nvGrpSpPr>
          <p:cNvPr id="7" name="群組 6"/>
          <p:cNvGrpSpPr>
            <a:grpSpLocks noGrp="1" noUngrp="1" noChangeAspect="1"/>
          </p:cNvGrpSpPr>
          <p:nvPr/>
        </p:nvGrpSpPr>
        <p:grpSpPr>
          <a:xfrm>
            <a:off x="6210300" y="1389063"/>
            <a:ext cx="5638800" cy="4092575"/>
            <a:chOff x="6210300" y="1389063"/>
            <a:chExt cx="5638800" cy="4092575"/>
          </a:xfrm>
        </p:grpSpPr>
        <p:pic>
          <p:nvPicPr>
            <p:cNvPr id="5" name="圖片 4" descr="臺灣紋白蝶"/>
            <p:cNvPicPr>
              <a:picLocks noRot="1" noChangeAspect="1" noMove="1" noResize="1"/>
            </p:cNvPicPr>
            <p:nvPr isPhoto="1"/>
          </p:nvPicPr>
          <p:blipFill>
            <a:blip r:embed="rId3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10300" y="1389063"/>
              <a:ext cx="5638800" cy="3736975"/>
            </a:xfrm>
            <a:prstGeom prst="roundRect">
              <a:avLst>
                <a:gd name="adj" fmla="val 6500"/>
              </a:avLst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6210300" y="5138738"/>
              <a:ext cx="56388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lnSpcReduction="10000"/>
            </a:bodyPr>
            <a:lstStyle/>
            <a:p>
              <a:pPr algn="ctr"/>
              <a:r>
                <a:rPr lang="zh-TW" altLang="en-US" sz="1800" smtClean="0"/>
                <a:t>臺灣紋白蝶</a:t>
              </a:r>
              <a:endParaRPr lang="zh-TW" altLang="en-US" sz="1800"/>
            </a:p>
          </p:txBody>
        </p:sp>
      </p:grpSp>
      <p:sp>
        <p:nvSpPr>
          <p:cNvPr id="8" name="標題 7"/>
          <p:cNvSpPr>
            <a:spLocks noGrp="1"/>
          </p:cNvSpPr>
          <p:nvPr>
            <p:ph type="title" idx="4294967295"/>
          </p:nvPr>
        </p:nvSpPr>
        <p:spPr>
          <a:xfrm>
            <a:off x="1066800" y="200343"/>
            <a:ext cx="10058400" cy="1188720"/>
          </a:xfrm>
        </p:spPr>
        <p:txBody>
          <a:bodyPr/>
          <a:lstStyle/>
          <a:p>
            <a:r>
              <a:rPr lang="zh-TW" altLang="zh-TW" sz="3600" kern="1200" dirty="0" smtClean="0">
                <a:solidFill>
                  <a:schemeClr val="accent1">
                    <a:lumMod val="75000"/>
                  </a:schemeClr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蝴蝶相簿</a:t>
            </a:r>
            <a:r>
              <a:rPr lang="zh-TW" altLang="en-US" sz="3600" kern="1200" dirty="0" smtClean="0">
                <a:solidFill>
                  <a:schemeClr val="accent1">
                    <a:lumMod val="75000"/>
                  </a:schemeClr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四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動作按鈕: 首頁 8">
            <a:hlinkClick r:id="rId4" action="ppaction://hlinksldjump" highlightClick="1"/>
          </p:cNvPr>
          <p:cNvSpPr/>
          <p:nvPr/>
        </p:nvSpPr>
        <p:spPr>
          <a:xfrm>
            <a:off x="5561351" y="5666282"/>
            <a:ext cx="1154242" cy="95937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74108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櫻花 16x9">
  <a:themeElements>
    <a:clrScheme name="自訂 1">
      <a:dk1>
        <a:srgbClr val="595959"/>
      </a:dk1>
      <a:lt1>
        <a:sysClr val="window" lastClr="FFFFFF"/>
      </a:lt1>
      <a:dk2>
        <a:srgbClr val="000000"/>
      </a:dk2>
      <a:lt2>
        <a:srgbClr val="F6F7E4"/>
      </a:lt2>
      <a:accent1>
        <a:srgbClr val="C44475"/>
      </a:accent1>
      <a:accent2>
        <a:srgbClr val="FA906A"/>
      </a:accent2>
      <a:accent3>
        <a:srgbClr val="FCB268"/>
      </a:accent3>
      <a:accent4>
        <a:srgbClr val="DB6B70"/>
      </a:accent4>
      <a:accent5>
        <a:srgbClr val="D680A5"/>
      </a:accent5>
      <a:accent6>
        <a:srgbClr val="BA7362"/>
      </a:accent6>
      <a:hlink>
        <a:srgbClr val="DB6B70"/>
      </a:hlink>
      <a:folHlink>
        <a:srgbClr val="C0000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9533343_TF03031002_TF03031002.potx" id="{054249AC-1500-43C9-ACE0-F4848484D06C}" vid="{D942FA56-9242-4C5F-A11D-2C2B2C9746E0}"/>
    </a:ext>
  </a:extLst>
</a:theme>
</file>

<file path=ppt/theme/theme2.xml><?xml version="1.0" encoding="utf-8"?>
<a:theme xmlns:a="http://schemas.openxmlformats.org/drawingml/2006/main" name="Office 佈景主題">
  <a:themeElements>
    <a:clrScheme name="CherryBlossom">
      <a:dk1>
        <a:srgbClr val="595959"/>
      </a:dk1>
      <a:lt1>
        <a:sysClr val="window" lastClr="FFFFFF"/>
      </a:lt1>
      <a:dk2>
        <a:srgbClr val="000000"/>
      </a:dk2>
      <a:lt2>
        <a:srgbClr val="F6F7E4"/>
      </a:lt2>
      <a:accent1>
        <a:srgbClr val="C44475"/>
      </a:accent1>
      <a:accent2>
        <a:srgbClr val="FA906A"/>
      </a:accent2>
      <a:accent3>
        <a:srgbClr val="FCB268"/>
      </a:accent3>
      <a:accent4>
        <a:srgbClr val="DB6B70"/>
      </a:accent4>
      <a:accent5>
        <a:srgbClr val="D680A5"/>
      </a:accent5>
      <a:accent6>
        <a:srgbClr val="BA7362"/>
      </a:accent6>
      <a:hlink>
        <a:srgbClr val="DB6B70"/>
      </a:hlink>
      <a:folHlink>
        <a:srgbClr val="969696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CherryBlossom">
      <a:dk1>
        <a:srgbClr val="595959"/>
      </a:dk1>
      <a:lt1>
        <a:sysClr val="window" lastClr="FFFFFF"/>
      </a:lt1>
      <a:dk2>
        <a:srgbClr val="000000"/>
      </a:dk2>
      <a:lt2>
        <a:srgbClr val="F6F7E4"/>
      </a:lt2>
      <a:accent1>
        <a:srgbClr val="C44475"/>
      </a:accent1>
      <a:accent2>
        <a:srgbClr val="FA906A"/>
      </a:accent2>
      <a:accent3>
        <a:srgbClr val="FCB268"/>
      </a:accent3>
      <a:accent4>
        <a:srgbClr val="DB6B70"/>
      </a:accent4>
      <a:accent5>
        <a:srgbClr val="D680A5"/>
      </a:accent5>
      <a:accent6>
        <a:srgbClr val="BA7362"/>
      </a:accent6>
      <a:hlink>
        <a:srgbClr val="DB6B70"/>
      </a:hlink>
      <a:folHlink>
        <a:srgbClr val="969696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櫻花自然簡報 (寬螢幕)</Template>
  <TotalTime>363</TotalTime>
  <Words>71</Words>
  <Application>Microsoft Office PowerPoint</Application>
  <PresentationFormat>寬螢幕</PresentationFormat>
  <Paragraphs>21</Paragraphs>
  <Slides>6</Slides>
  <Notes>2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6</vt:i4>
      </vt:variant>
    </vt:vector>
  </HeadingPairs>
  <TitlesOfParts>
    <vt:vector size="13" baseType="lpstr">
      <vt:lpstr>華康隸書體W7</vt:lpstr>
      <vt:lpstr>微軟正黑體</vt:lpstr>
      <vt:lpstr>新細明體</vt:lpstr>
      <vt:lpstr>標楷體</vt:lpstr>
      <vt:lpstr>Arial</vt:lpstr>
      <vt:lpstr>Cambria</vt:lpstr>
      <vt:lpstr>櫻花 16x9</vt:lpstr>
      <vt:lpstr>翩翩飛舞的蝴蝶</vt:lpstr>
      <vt:lpstr>報告內容</vt:lpstr>
      <vt:lpstr>蝴蝶相簿一</vt:lpstr>
      <vt:lpstr>蝴蝶相簿二</vt:lpstr>
      <vt:lpstr>蝴蝶相簿三</vt:lpstr>
      <vt:lpstr>蝴蝶相簿四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翩翩飛舞的蝴蝶</dc:title>
  <dc:creator>LaiChener</dc:creator>
  <cp:lastModifiedBy>user</cp:lastModifiedBy>
  <cp:revision>20</cp:revision>
  <dcterms:created xsi:type="dcterms:W3CDTF">2018-02-09T00:50:28Z</dcterms:created>
  <dcterms:modified xsi:type="dcterms:W3CDTF">2018-07-18T06:44:49Z</dcterms:modified>
</cp:coreProperties>
</file>