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2" r:id="rId4"/>
    <p:sldMasterId id="2147483695" r:id="rId5"/>
  </p:sldMasterIdLst>
  <p:notesMasterIdLst>
    <p:notesMasterId r:id="rId11"/>
  </p:notes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源泉圓體 L" panose="02020500000000000000" charset="-12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微软雅黑" panose="020B0503020204020204" pitchFamily="34" charset="-122"/>
      <p:regular r:id="rId19"/>
      <p:bold r:id="rId20"/>
    </p:embeddedFont>
    <p:embeddedFont>
      <p:font typeface="Bookman Old Style" panose="02050604050505020204" pitchFamily="18" charset="0"/>
      <p:regular r:id="rId21"/>
      <p:bold r:id="rId22"/>
      <p:italic r:id="rId23"/>
      <p:boldItalic r:id="rId24"/>
    </p:embeddedFont>
    <p:embeddedFont>
      <p:font typeface="微軟正黑體" panose="020B0604030504040204" pitchFamily="34" charset="-120"/>
      <p:regular r:id="rId25"/>
      <p:bold r:id="rId26"/>
    </p:embeddedFont>
    <p:embeddedFont>
      <p:font typeface="宋体" panose="02010600030101010101" pitchFamily="2" charset="-122"/>
      <p:regular r:id="rId27"/>
    </p:embeddedFont>
    <p:embeddedFont>
      <p:font typeface="Rockwell" panose="02060603020205020403" pitchFamily="18" charset="0"/>
      <p:regular r:id="rId28"/>
      <p:bold r:id="rId29"/>
      <p:italic r:id="rId30"/>
      <p:boldItalic r:id="rId31"/>
    </p:embeddedFont>
    <p:embeddedFont>
      <p:font typeface="Wide Latin" panose="020A0A07050505020404" pitchFamily="18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1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25306-B736-44E6-AA3A-14DD9A45F215}" type="datetimeFigureOut">
              <a:rPr lang="zh-TW" altLang="en-US" smtClean="0"/>
              <a:t>2024/9/11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1214F-EAAE-4100-A04A-9CF316A20E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084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E017A-2E77-4D71-B22E-7FEC5E087D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9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129F6E-680E-4A3B-8E7F-8D291C656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DE876A4-7027-4FD9-836C-58696591D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0F0FD9-E9DD-495A-8117-DACEF22D6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90EE6457-921F-4397-AD82-C46A2D60A29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7FE0FC-0B3D-4014-B8EE-68C761FB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C14822-6D28-4CDC-8C36-C167E67F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19EFE7F1-F482-4125-A608-DC7D7AB50FC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89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EC2453-4B8B-4D24-8601-EEC24EC8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369B9D-E957-4B5C-86C8-45B31A516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CA930E2-D5EA-4C16-BC93-E1743252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90EE6457-921F-4397-AD82-C46A2D60A29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BABCDF-8B5E-4A69-AF60-26F10D59E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B50B25E-A3D4-4565-88FD-6852F4502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19EFE7F1-F482-4125-A608-DC7D7AB50FC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17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0059D0-F55B-443C-8A01-AD9B67AF9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33724E8-C954-44C9-944E-37D4A7DB3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5B74D4-0EFE-4187-B3ED-F6296B2E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90EE6457-921F-4397-AD82-C46A2D60A29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33826C-8E07-415E-A60A-27D1AE5BB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060BEA-DC5B-42C2-8769-95B206ACF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19EFE7F1-F482-4125-A608-DC7D7AB50FC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3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C62A28-B5EE-465E-9BFA-E17D6ECDB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36BEB8-D6BC-4859-85A0-58F415A8C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EFD4461-4DB1-43C2-B5F3-BBAEC59DC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DA57F23-1721-439C-BFBD-8C3B9122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90EE6457-921F-4397-AD82-C46A2D60A29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15EA59F-A7B5-49CF-8569-CF8B6DF3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BBA65D2-489C-4F1A-85EE-F4B1E82A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19EFE7F1-F482-4125-A608-DC7D7AB50FC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58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7E852F-2D6C-419B-B0E6-1B29517F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1712CE8-513A-4FCD-8992-570C39688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886BF6D-EAAF-42D2-8845-65013783D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586A813-B81C-44C7-9C93-B54130A71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D34FFC4-80E3-4F64-8865-4AF454725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C4B7955-192F-447E-9AB8-ADECDE0E0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90EE6457-921F-4397-AD82-C46A2D60A29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E07DF58-D698-4D49-911D-FFA66C4AA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2CB49A5-907D-4A97-9956-C5649768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19EFE7F1-F482-4125-A608-DC7D7AB50FC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62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67DE8F-A5DF-4162-94E4-7219BD6B5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A560EBF-7DAB-4C21-8651-5C8383CA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90EE6457-921F-4397-AD82-C46A2D60A29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582C297-928E-4401-95CC-C6F10DCA3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51C4A77-E0A8-43FD-8057-D72372F28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19EFE7F1-F482-4125-A608-DC7D7AB50FC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99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DBAB538-E8B9-45EC-9A3B-308DE6B6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90EE6457-921F-4397-AD82-C46A2D60A29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04D9137-842B-4C9F-BDD0-17F2FB40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699F948-21F9-4DB8-9497-80B158E8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19EFE7F1-F482-4125-A608-DC7D7AB50FC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43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F7E314-B31E-45FA-B794-0AB654771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31DEB6-90C8-4E3A-A18A-9F210B9DA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C887211-2D70-4C4E-B8B6-548A8F158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5493F2D-740C-46DA-96C2-67DFFC4C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90EE6457-921F-4397-AD82-C46A2D60A29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E7AA690-5759-4850-B75B-ED8042ED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08D311A-AE7E-482B-A0DC-568432FF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19EFE7F1-F482-4125-A608-DC7D7AB50FC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9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54D5BC-D666-49D2-B00E-DB5BE6F9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2ACEA78-F805-4674-8295-8623028FE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AAF5750-7B15-43AD-B257-00CD24429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8033D4A-582D-4015-812B-5809DC343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90EE6457-921F-4397-AD82-C46A2D60A29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420017F-763D-45EB-ADAC-62FC92803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4CB3D49-B719-4E3C-88CC-6FEABCB9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19EFE7F1-F482-4125-A608-DC7D7AB50FC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18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24FB84-55CD-4632-BCB4-D2A48AE27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2EBE949-C778-434B-911A-4AF6A89A5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DD15C6-87BB-48EE-AC82-C474387D1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90EE6457-921F-4397-AD82-C46A2D60A29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FAE7599-F694-4073-8F80-0435B6251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20E6734-59E5-4B6C-BD45-D8204D6A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19EFE7F1-F482-4125-A608-DC7D7AB50FC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63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9815363-7086-4954-8015-9336D5534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2CD63FF-A813-4AD7-B182-CA6048679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1E3D33-7A5C-44AC-8B5B-06B52DD44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90EE6457-921F-4397-AD82-C46A2D60A29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C76D14-95A4-44F2-A58B-EF9531651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848CE4-A97B-4B00-BD36-09E8E5CE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19EFE7F1-F482-4125-A608-DC7D7AB50FC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36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 l="6944" r="6004" b="7253"/>
          <a:stretch>
            <a:fillRect/>
          </a:stretch>
        </p:blipFill>
        <p:spPr>
          <a:xfrm>
            <a:off x="-21771" y="-3814"/>
            <a:ext cx="18309771" cy="103017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400730" y="316367"/>
            <a:ext cx="513671" cy="328206"/>
            <a:chOff x="3672114" y="-827314"/>
            <a:chExt cx="396844" cy="142875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381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381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381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6261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72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388083" y="2680630"/>
            <a:ext cx="6585134" cy="5496539"/>
          </a:xfrm>
          <a:custGeom>
            <a:avLst/>
            <a:gdLst>
              <a:gd name="connsiteX0" fmla="*/ 2092035 w 4390089"/>
              <a:gd name="connsiteY0" fmla="*/ 2508250 h 3664359"/>
              <a:gd name="connsiteX1" fmla="*/ 2618439 w 4390089"/>
              <a:gd name="connsiteY1" fmla="*/ 2866220 h 3664359"/>
              <a:gd name="connsiteX2" fmla="*/ 2546595 w 4390089"/>
              <a:gd name="connsiteY2" fmla="*/ 3400979 h 3664359"/>
              <a:gd name="connsiteX3" fmla="*/ 2075681 w 4390089"/>
              <a:gd name="connsiteY3" fmla="*/ 3664359 h 3664359"/>
              <a:gd name="connsiteX4" fmla="*/ 1549277 w 4390089"/>
              <a:gd name="connsiteY4" fmla="*/ 3306388 h 3664359"/>
              <a:gd name="connsiteX5" fmla="*/ 1621121 w 4390089"/>
              <a:gd name="connsiteY5" fmla="*/ 2771630 h 3664359"/>
              <a:gd name="connsiteX6" fmla="*/ 1033174 w 4390089"/>
              <a:gd name="connsiteY6" fmla="*/ 2398713 h 3664359"/>
              <a:gd name="connsiteX7" fmla="*/ 1559577 w 4390089"/>
              <a:gd name="connsiteY7" fmla="*/ 2756684 h 3664359"/>
              <a:gd name="connsiteX8" fmla="*/ 1487733 w 4390089"/>
              <a:gd name="connsiteY8" fmla="*/ 3291443 h 3664359"/>
              <a:gd name="connsiteX9" fmla="*/ 1016819 w 4390089"/>
              <a:gd name="connsiteY9" fmla="*/ 3554821 h 3664359"/>
              <a:gd name="connsiteX10" fmla="*/ 490417 w 4390089"/>
              <a:gd name="connsiteY10" fmla="*/ 3196852 h 3664359"/>
              <a:gd name="connsiteX11" fmla="*/ 562261 w 4390089"/>
              <a:gd name="connsiteY11" fmla="*/ 2662093 h 3664359"/>
              <a:gd name="connsiteX12" fmla="*/ 3723985 w 4390089"/>
              <a:gd name="connsiteY12" fmla="*/ 1798638 h 3664359"/>
              <a:gd name="connsiteX13" fmla="*/ 4250389 w 4390089"/>
              <a:gd name="connsiteY13" fmla="*/ 2156608 h 3664359"/>
              <a:gd name="connsiteX14" fmla="*/ 4178544 w 4390089"/>
              <a:gd name="connsiteY14" fmla="*/ 2691367 h 3664359"/>
              <a:gd name="connsiteX15" fmla="*/ 3707631 w 4390089"/>
              <a:gd name="connsiteY15" fmla="*/ 2954747 h 3664359"/>
              <a:gd name="connsiteX16" fmla="*/ 3181227 w 4390089"/>
              <a:gd name="connsiteY16" fmla="*/ 2596776 h 3664359"/>
              <a:gd name="connsiteX17" fmla="*/ 3253072 w 4390089"/>
              <a:gd name="connsiteY17" fmla="*/ 2062018 h 3664359"/>
              <a:gd name="connsiteX18" fmla="*/ 2666710 w 4390089"/>
              <a:gd name="connsiteY18" fmla="*/ 1663700 h 3664359"/>
              <a:gd name="connsiteX19" fmla="*/ 3193114 w 4390089"/>
              <a:gd name="connsiteY19" fmla="*/ 2021670 h 3664359"/>
              <a:gd name="connsiteX20" fmla="*/ 3121269 w 4390089"/>
              <a:gd name="connsiteY20" fmla="*/ 2556429 h 3664359"/>
              <a:gd name="connsiteX21" fmla="*/ 2650356 w 4390089"/>
              <a:gd name="connsiteY21" fmla="*/ 2819809 h 3664359"/>
              <a:gd name="connsiteX22" fmla="*/ 2123952 w 4390089"/>
              <a:gd name="connsiteY22" fmla="*/ 2461839 h 3664359"/>
              <a:gd name="connsiteX23" fmla="*/ 2195796 w 4390089"/>
              <a:gd name="connsiteY23" fmla="*/ 1927080 h 3664359"/>
              <a:gd name="connsiteX24" fmla="*/ 1601499 w 4390089"/>
              <a:gd name="connsiteY24" fmla="*/ 1541463 h 3664359"/>
              <a:gd name="connsiteX25" fmla="*/ 2127902 w 4390089"/>
              <a:gd name="connsiteY25" fmla="*/ 1899433 h 3664359"/>
              <a:gd name="connsiteX26" fmla="*/ 2056058 w 4390089"/>
              <a:gd name="connsiteY26" fmla="*/ 2434192 h 3664359"/>
              <a:gd name="connsiteX27" fmla="*/ 1585144 w 4390089"/>
              <a:gd name="connsiteY27" fmla="*/ 2697571 h 3664359"/>
              <a:gd name="connsiteX28" fmla="*/ 1058741 w 4390089"/>
              <a:gd name="connsiteY28" fmla="*/ 2339601 h 3664359"/>
              <a:gd name="connsiteX29" fmla="*/ 1130585 w 4390089"/>
              <a:gd name="connsiteY29" fmla="*/ 1804843 h 3664359"/>
              <a:gd name="connsiteX30" fmla="*/ 542757 w 4390089"/>
              <a:gd name="connsiteY30" fmla="*/ 1455282 h 3664359"/>
              <a:gd name="connsiteX31" fmla="*/ 1070506 w 4390089"/>
              <a:gd name="connsiteY31" fmla="*/ 1814165 h 3664359"/>
              <a:gd name="connsiteX32" fmla="*/ 998646 w 4390089"/>
              <a:gd name="connsiteY32" fmla="*/ 2348914 h 3664359"/>
              <a:gd name="connsiteX33" fmla="*/ 527747 w 4390089"/>
              <a:gd name="connsiteY33" fmla="*/ 2612304 h 3664359"/>
              <a:gd name="connsiteX34" fmla="*/ 0 w 4390089"/>
              <a:gd name="connsiteY34" fmla="*/ 2253419 h 3664359"/>
              <a:gd name="connsiteX35" fmla="*/ 71860 w 4390089"/>
              <a:gd name="connsiteY35" fmla="*/ 1718671 h 3664359"/>
              <a:gd name="connsiteX36" fmla="*/ 3260435 w 4390089"/>
              <a:gd name="connsiteY36" fmla="*/ 839788 h 3664359"/>
              <a:gd name="connsiteX37" fmla="*/ 3786839 w 4390089"/>
              <a:gd name="connsiteY37" fmla="*/ 1197759 h 3664359"/>
              <a:gd name="connsiteX38" fmla="*/ 3714995 w 4390089"/>
              <a:gd name="connsiteY38" fmla="*/ 1732517 h 3664359"/>
              <a:gd name="connsiteX39" fmla="*/ 3244081 w 4390089"/>
              <a:gd name="connsiteY39" fmla="*/ 1995897 h 3664359"/>
              <a:gd name="connsiteX40" fmla="*/ 2717677 w 4390089"/>
              <a:gd name="connsiteY40" fmla="*/ 1637926 h 3664359"/>
              <a:gd name="connsiteX41" fmla="*/ 2789522 w 4390089"/>
              <a:gd name="connsiteY41" fmla="*/ 1103168 h 3664359"/>
              <a:gd name="connsiteX42" fmla="*/ 2212684 w 4390089"/>
              <a:gd name="connsiteY42" fmla="*/ 714375 h 3664359"/>
              <a:gd name="connsiteX43" fmla="*/ 2739089 w 4390089"/>
              <a:gd name="connsiteY43" fmla="*/ 1072345 h 3664359"/>
              <a:gd name="connsiteX44" fmla="*/ 2667244 w 4390089"/>
              <a:gd name="connsiteY44" fmla="*/ 1607104 h 3664359"/>
              <a:gd name="connsiteX45" fmla="*/ 2196332 w 4390089"/>
              <a:gd name="connsiteY45" fmla="*/ 1870484 h 3664359"/>
              <a:gd name="connsiteX46" fmla="*/ 1669927 w 4390089"/>
              <a:gd name="connsiteY46" fmla="*/ 1512513 h 3664359"/>
              <a:gd name="connsiteX47" fmla="*/ 1741771 w 4390089"/>
              <a:gd name="connsiteY47" fmla="*/ 977754 h 3664359"/>
              <a:gd name="connsiteX48" fmla="*/ 3863685 w 4390089"/>
              <a:gd name="connsiteY48" fmla="*/ 0 h 3664359"/>
              <a:gd name="connsiteX49" fmla="*/ 4390089 w 4390089"/>
              <a:gd name="connsiteY49" fmla="*/ 357970 h 3664359"/>
              <a:gd name="connsiteX50" fmla="*/ 4318245 w 4390089"/>
              <a:gd name="connsiteY50" fmla="*/ 892729 h 3664359"/>
              <a:gd name="connsiteX51" fmla="*/ 3847331 w 4390089"/>
              <a:gd name="connsiteY51" fmla="*/ 1156109 h 3664359"/>
              <a:gd name="connsiteX52" fmla="*/ 3320927 w 4390089"/>
              <a:gd name="connsiteY52" fmla="*/ 798138 h 3664359"/>
              <a:gd name="connsiteX53" fmla="*/ 3392771 w 4390089"/>
              <a:gd name="connsiteY53" fmla="*/ 263380 h 366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390089" h="3664359">
                <a:moveTo>
                  <a:pt x="2092035" y="2508250"/>
                </a:moveTo>
                <a:lnTo>
                  <a:pt x="2618439" y="2866220"/>
                </a:lnTo>
                <a:lnTo>
                  <a:pt x="2546595" y="3400979"/>
                </a:lnTo>
                <a:lnTo>
                  <a:pt x="2075681" y="3664359"/>
                </a:lnTo>
                <a:lnTo>
                  <a:pt x="1549277" y="3306388"/>
                </a:lnTo>
                <a:lnTo>
                  <a:pt x="1621121" y="2771630"/>
                </a:lnTo>
                <a:close/>
                <a:moveTo>
                  <a:pt x="1033174" y="2398713"/>
                </a:moveTo>
                <a:lnTo>
                  <a:pt x="1559577" y="2756684"/>
                </a:lnTo>
                <a:lnTo>
                  <a:pt x="1487733" y="3291443"/>
                </a:lnTo>
                <a:lnTo>
                  <a:pt x="1016819" y="3554821"/>
                </a:lnTo>
                <a:lnTo>
                  <a:pt x="490417" y="3196852"/>
                </a:lnTo>
                <a:lnTo>
                  <a:pt x="562261" y="2662093"/>
                </a:lnTo>
                <a:close/>
                <a:moveTo>
                  <a:pt x="3723985" y="1798638"/>
                </a:moveTo>
                <a:lnTo>
                  <a:pt x="4250389" y="2156608"/>
                </a:lnTo>
                <a:lnTo>
                  <a:pt x="4178544" y="2691367"/>
                </a:lnTo>
                <a:lnTo>
                  <a:pt x="3707631" y="2954747"/>
                </a:lnTo>
                <a:lnTo>
                  <a:pt x="3181227" y="2596776"/>
                </a:lnTo>
                <a:lnTo>
                  <a:pt x="3253072" y="2062018"/>
                </a:lnTo>
                <a:close/>
                <a:moveTo>
                  <a:pt x="2666710" y="1663700"/>
                </a:moveTo>
                <a:lnTo>
                  <a:pt x="3193114" y="2021670"/>
                </a:lnTo>
                <a:lnTo>
                  <a:pt x="3121269" y="2556429"/>
                </a:lnTo>
                <a:lnTo>
                  <a:pt x="2650356" y="2819809"/>
                </a:lnTo>
                <a:lnTo>
                  <a:pt x="2123952" y="2461839"/>
                </a:lnTo>
                <a:lnTo>
                  <a:pt x="2195796" y="1927080"/>
                </a:lnTo>
                <a:close/>
                <a:moveTo>
                  <a:pt x="1601499" y="1541463"/>
                </a:moveTo>
                <a:lnTo>
                  <a:pt x="2127902" y="1899433"/>
                </a:lnTo>
                <a:lnTo>
                  <a:pt x="2056058" y="2434192"/>
                </a:lnTo>
                <a:lnTo>
                  <a:pt x="1585144" y="2697571"/>
                </a:lnTo>
                <a:lnTo>
                  <a:pt x="1058741" y="2339601"/>
                </a:lnTo>
                <a:lnTo>
                  <a:pt x="1130585" y="1804843"/>
                </a:lnTo>
                <a:close/>
                <a:moveTo>
                  <a:pt x="542757" y="1455282"/>
                </a:moveTo>
                <a:lnTo>
                  <a:pt x="1070506" y="1814165"/>
                </a:lnTo>
                <a:lnTo>
                  <a:pt x="998646" y="2348914"/>
                </a:lnTo>
                <a:lnTo>
                  <a:pt x="527747" y="2612304"/>
                </a:lnTo>
                <a:lnTo>
                  <a:pt x="0" y="2253419"/>
                </a:lnTo>
                <a:lnTo>
                  <a:pt x="71860" y="1718671"/>
                </a:lnTo>
                <a:close/>
                <a:moveTo>
                  <a:pt x="3260435" y="839788"/>
                </a:moveTo>
                <a:lnTo>
                  <a:pt x="3786839" y="1197759"/>
                </a:lnTo>
                <a:lnTo>
                  <a:pt x="3714995" y="1732517"/>
                </a:lnTo>
                <a:lnTo>
                  <a:pt x="3244081" y="1995897"/>
                </a:lnTo>
                <a:lnTo>
                  <a:pt x="2717677" y="1637926"/>
                </a:lnTo>
                <a:lnTo>
                  <a:pt x="2789522" y="1103168"/>
                </a:lnTo>
                <a:close/>
                <a:moveTo>
                  <a:pt x="2212684" y="714375"/>
                </a:moveTo>
                <a:lnTo>
                  <a:pt x="2739089" y="1072345"/>
                </a:lnTo>
                <a:lnTo>
                  <a:pt x="2667244" y="1607104"/>
                </a:lnTo>
                <a:lnTo>
                  <a:pt x="2196332" y="1870484"/>
                </a:lnTo>
                <a:lnTo>
                  <a:pt x="1669927" y="1512513"/>
                </a:lnTo>
                <a:lnTo>
                  <a:pt x="1741771" y="977754"/>
                </a:lnTo>
                <a:close/>
                <a:moveTo>
                  <a:pt x="3863685" y="0"/>
                </a:moveTo>
                <a:lnTo>
                  <a:pt x="4390089" y="357970"/>
                </a:lnTo>
                <a:lnTo>
                  <a:pt x="4318245" y="892729"/>
                </a:lnTo>
                <a:lnTo>
                  <a:pt x="3847331" y="1156109"/>
                </a:lnTo>
                <a:lnTo>
                  <a:pt x="3320927" y="798138"/>
                </a:lnTo>
                <a:lnTo>
                  <a:pt x="3392771" y="2633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571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796146" y="6228667"/>
            <a:ext cx="3576485" cy="2218646"/>
          </a:xfrm>
          <a:custGeom>
            <a:avLst/>
            <a:gdLst>
              <a:gd name="connsiteX0" fmla="*/ 0 w 2384323"/>
              <a:gd name="connsiteY0" fmla="*/ 0 h 1479097"/>
              <a:gd name="connsiteX1" fmla="*/ 2384323 w 2384323"/>
              <a:gd name="connsiteY1" fmla="*/ 0 h 1479097"/>
              <a:gd name="connsiteX2" fmla="*/ 2384323 w 2384323"/>
              <a:gd name="connsiteY2" fmla="*/ 1479097 h 1479097"/>
              <a:gd name="connsiteX3" fmla="*/ 0 w 2384323"/>
              <a:gd name="connsiteY3" fmla="*/ 1479097 h 147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4323" h="1479097">
                <a:moveTo>
                  <a:pt x="0" y="0"/>
                </a:moveTo>
                <a:lnTo>
                  <a:pt x="2384323" y="0"/>
                </a:lnTo>
                <a:lnTo>
                  <a:pt x="2384323" y="1479097"/>
                </a:lnTo>
                <a:lnTo>
                  <a:pt x="0" y="14790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5513930" y="6228667"/>
            <a:ext cx="3576485" cy="2218646"/>
          </a:xfrm>
          <a:custGeom>
            <a:avLst/>
            <a:gdLst>
              <a:gd name="connsiteX0" fmla="*/ 0 w 2384323"/>
              <a:gd name="connsiteY0" fmla="*/ 0 h 1479097"/>
              <a:gd name="connsiteX1" fmla="*/ 2384323 w 2384323"/>
              <a:gd name="connsiteY1" fmla="*/ 0 h 1479097"/>
              <a:gd name="connsiteX2" fmla="*/ 2384323 w 2384323"/>
              <a:gd name="connsiteY2" fmla="*/ 1479097 h 1479097"/>
              <a:gd name="connsiteX3" fmla="*/ 0 w 2384323"/>
              <a:gd name="connsiteY3" fmla="*/ 1479097 h 147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4323" h="1479097">
                <a:moveTo>
                  <a:pt x="0" y="0"/>
                </a:moveTo>
                <a:lnTo>
                  <a:pt x="2384323" y="0"/>
                </a:lnTo>
                <a:lnTo>
                  <a:pt x="2384323" y="1479097"/>
                </a:lnTo>
                <a:lnTo>
                  <a:pt x="0" y="14790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9231715" y="6228667"/>
            <a:ext cx="3576485" cy="2218646"/>
          </a:xfrm>
          <a:custGeom>
            <a:avLst/>
            <a:gdLst>
              <a:gd name="connsiteX0" fmla="*/ 0 w 2384323"/>
              <a:gd name="connsiteY0" fmla="*/ 0 h 1479097"/>
              <a:gd name="connsiteX1" fmla="*/ 2384323 w 2384323"/>
              <a:gd name="connsiteY1" fmla="*/ 0 h 1479097"/>
              <a:gd name="connsiteX2" fmla="*/ 2384323 w 2384323"/>
              <a:gd name="connsiteY2" fmla="*/ 1479097 h 1479097"/>
              <a:gd name="connsiteX3" fmla="*/ 0 w 2384323"/>
              <a:gd name="connsiteY3" fmla="*/ 1479097 h 147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4323" h="1479097">
                <a:moveTo>
                  <a:pt x="0" y="0"/>
                </a:moveTo>
                <a:lnTo>
                  <a:pt x="2384323" y="0"/>
                </a:lnTo>
                <a:lnTo>
                  <a:pt x="2384323" y="1479097"/>
                </a:lnTo>
                <a:lnTo>
                  <a:pt x="0" y="14790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12949499" y="6228667"/>
            <a:ext cx="3576485" cy="2218646"/>
          </a:xfrm>
          <a:custGeom>
            <a:avLst/>
            <a:gdLst>
              <a:gd name="connsiteX0" fmla="*/ 0 w 2384323"/>
              <a:gd name="connsiteY0" fmla="*/ 0 h 1479097"/>
              <a:gd name="connsiteX1" fmla="*/ 2384323 w 2384323"/>
              <a:gd name="connsiteY1" fmla="*/ 0 h 1479097"/>
              <a:gd name="connsiteX2" fmla="*/ 2384323 w 2384323"/>
              <a:gd name="connsiteY2" fmla="*/ 1479097 h 1479097"/>
              <a:gd name="connsiteX3" fmla="*/ 0 w 2384323"/>
              <a:gd name="connsiteY3" fmla="*/ 1479097 h 147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4323" h="1479097">
                <a:moveTo>
                  <a:pt x="0" y="0"/>
                </a:moveTo>
                <a:lnTo>
                  <a:pt x="2384323" y="0"/>
                </a:lnTo>
                <a:lnTo>
                  <a:pt x="2384323" y="1479097"/>
                </a:lnTo>
                <a:lnTo>
                  <a:pt x="0" y="14790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323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040527" y="2706926"/>
            <a:ext cx="5061354" cy="4014689"/>
          </a:xfrm>
          <a:custGeom>
            <a:avLst/>
            <a:gdLst>
              <a:gd name="connsiteX0" fmla="*/ 485000 w 3374236"/>
              <a:gd name="connsiteY0" fmla="*/ 0 h 2676459"/>
              <a:gd name="connsiteX1" fmla="*/ 3374236 w 3374236"/>
              <a:gd name="connsiteY1" fmla="*/ 714067 h 2676459"/>
              <a:gd name="connsiteX2" fmla="*/ 2889236 w 3374236"/>
              <a:gd name="connsiteY2" fmla="*/ 2676459 h 2676459"/>
              <a:gd name="connsiteX3" fmla="*/ 0 w 3374236"/>
              <a:gd name="connsiteY3" fmla="*/ 1962392 h 267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4236" h="2676459">
                <a:moveTo>
                  <a:pt x="485000" y="0"/>
                </a:moveTo>
                <a:lnTo>
                  <a:pt x="3374236" y="714067"/>
                </a:lnTo>
                <a:lnTo>
                  <a:pt x="2889236" y="2676459"/>
                </a:lnTo>
                <a:lnTo>
                  <a:pt x="0" y="19623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5217476" y="5323406"/>
            <a:ext cx="4861707" cy="3655841"/>
          </a:xfrm>
          <a:custGeom>
            <a:avLst/>
            <a:gdLst>
              <a:gd name="connsiteX0" fmla="*/ 2943795 w 3241138"/>
              <a:gd name="connsiteY0" fmla="*/ 0 h 2437227"/>
              <a:gd name="connsiteX1" fmla="*/ 3241138 w 3241138"/>
              <a:gd name="connsiteY1" fmla="*/ 1999448 h 2437227"/>
              <a:gd name="connsiteX2" fmla="*/ 297343 w 3241138"/>
              <a:gd name="connsiteY2" fmla="*/ 2437227 h 2437227"/>
              <a:gd name="connsiteX3" fmla="*/ 0 w 3241138"/>
              <a:gd name="connsiteY3" fmla="*/ 437778 h 2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1138" h="2437227">
                <a:moveTo>
                  <a:pt x="2943795" y="0"/>
                </a:moveTo>
                <a:lnTo>
                  <a:pt x="3241138" y="1999448"/>
                </a:lnTo>
                <a:lnTo>
                  <a:pt x="297343" y="2437227"/>
                </a:lnTo>
                <a:lnTo>
                  <a:pt x="0" y="4377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000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303671" y="2655661"/>
            <a:ext cx="4150907" cy="6056768"/>
          </a:xfrm>
          <a:custGeom>
            <a:avLst/>
            <a:gdLst>
              <a:gd name="connsiteX0" fmla="*/ 0 w 2767271"/>
              <a:gd name="connsiteY0" fmla="*/ 0 h 4037845"/>
              <a:gd name="connsiteX1" fmla="*/ 2462733 w 2767271"/>
              <a:gd name="connsiteY1" fmla="*/ 0 h 4037845"/>
              <a:gd name="connsiteX2" fmla="*/ 2767271 w 2767271"/>
              <a:gd name="connsiteY2" fmla="*/ 304538 h 4037845"/>
              <a:gd name="connsiteX3" fmla="*/ 2767271 w 2767271"/>
              <a:gd name="connsiteY3" fmla="*/ 4037845 h 4037845"/>
              <a:gd name="connsiteX4" fmla="*/ 304538 w 2767271"/>
              <a:gd name="connsiteY4" fmla="*/ 4037845 h 4037845"/>
              <a:gd name="connsiteX5" fmla="*/ 0 w 2767271"/>
              <a:gd name="connsiteY5" fmla="*/ 3733307 h 403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7271" h="4037845">
                <a:moveTo>
                  <a:pt x="0" y="0"/>
                </a:moveTo>
                <a:lnTo>
                  <a:pt x="2462733" y="0"/>
                </a:lnTo>
                <a:cubicBezTo>
                  <a:pt x="2630925" y="0"/>
                  <a:pt x="2767271" y="136347"/>
                  <a:pt x="2767271" y="304538"/>
                </a:cubicBezTo>
                <a:lnTo>
                  <a:pt x="2767271" y="4037845"/>
                </a:lnTo>
                <a:lnTo>
                  <a:pt x="304538" y="4037845"/>
                </a:lnTo>
                <a:cubicBezTo>
                  <a:pt x="136347" y="4037845"/>
                  <a:pt x="0" y="3901499"/>
                  <a:pt x="0" y="373330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9972013" y="2596867"/>
            <a:ext cx="1664504" cy="2330564"/>
          </a:xfrm>
          <a:custGeom>
            <a:avLst/>
            <a:gdLst>
              <a:gd name="connsiteX0" fmla="*/ 0 w 1109669"/>
              <a:gd name="connsiteY0" fmla="*/ 0 h 1553709"/>
              <a:gd name="connsiteX1" fmla="*/ 1009965 w 1109669"/>
              <a:gd name="connsiteY1" fmla="*/ 0 h 1553709"/>
              <a:gd name="connsiteX2" fmla="*/ 1109669 w 1109669"/>
              <a:gd name="connsiteY2" fmla="*/ 99704 h 1553709"/>
              <a:gd name="connsiteX3" fmla="*/ 1109669 w 1109669"/>
              <a:gd name="connsiteY3" fmla="*/ 1553709 h 1553709"/>
              <a:gd name="connsiteX4" fmla="*/ 99704 w 1109669"/>
              <a:gd name="connsiteY4" fmla="*/ 1553709 h 1553709"/>
              <a:gd name="connsiteX5" fmla="*/ 0 w 1109669"/>
              <a:gd name="connsiteY5" fmla="*/ 1454005 h 155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669" h="1553709">
                <a:moveTo>
                  <a:pt x="0" y="0"/>
                </a:moveTo>
                <a:lnTo>
                  <a:pt x="1009965" y="0"/>
                </a:lnTo>
                <a:cubicBezTo>
                  <a:pt x="1065030" y="0"/>
                  <a:pt x="1109669" y="44640"/>
                  <a:pt x="1109669" y="99704"/>
                </a:cubicBezTo>
                <a:lnTo>
                  <a:pt x="1109669" y="1553709"/>
                </a:lnTo>
                <a:lnTo>
                  <a:pt x="99704" y="1553709"/>
                </a:lnTo>
                <a:cubicBezTo>
                  <a:pt x="44640" y="1553709"/>
                  <a:pt x="0" y="1509070"/>
                  <a:pt x="0" y="145400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554184" y="2596867"/>
            <a:ext cx="1664504" cy="2330564"/>
          </a:xfrm>
          <a:custGeom>
            <a:avLst/>
            <a:gdLst>
              <a:gd name="connsiteX0" fmla="*/ 0 w 1109669"/>
              <a:gd name="connsiteY0" fmla="*/ 0 h 1553709"/>
              <a:gd name="connsiteX1" fmla="*/ 1009965 w 1109669"/>
              <a:gd name="connsiteY1" fmla="*/ 0 h 1553709"/>
              <a:gd name="connsiteX2" fmla="*/ 1109669 w 1109669"/>
              <a:gd name="connsiteY2" fmla="*/ 99704 h 1553709"/>
              <a:gd name="connsiteX3" fmla="*/ 1109669 w 1109669"/>
              <a:gd name="connsiteY3" fmla="*/ 1553709 h 1553709"/>
              <a:gd name="connsiteX4" fmla="*/ 99704 w 1109669"/>
              <a:gd name="connsiteY4" fmla="*/ 1553709 h 1553709"/>
              <a:gd name="connsiteX5" fmla="*/ 0 w 1109669"/>
              <a:gd name="connsiteY5" fmla="*/ 1454005 h 155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669" h="1553709">
                <a:moveTo>
                  <a:pt x="0" y="0"/>
                </a:moveTo>
                <a:lnTo>
                  <a:pt x="1009965" y="0"/>
                </a:lnTo>
                <a:cubicBezTo>
                  <a:pt x="1065030" y="0"/>
                  <a:pt x="1109669" y="44640"/>
                  <a:pt x="1109669" y="99704"/>
                </a:cubicBezTo>
                <a:lnTo>
                  <a:pt x="1109669" y="1553709"/>
                </a:lnTo>
                <a:lnTo>
                  <a:pt x="99704" y="1553709"/>
                </a:lnTo>
                <a:cubicBezTo>
                  <a:pt x="44640" y="1553709"/>
                  <a:pt x="0" y="1509070"/>
                  <a:pt x="0" y="145400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830956" y="5702366"/>
            <a:ext cx="6491669" cy="3113153"/>
          </a:xfrm>
          <a:custGeom>
            <a:avLst/>
            <a:gdLst>
              <a:gd name="connsiteX0" fmla="*/ 0 w 4327779"/>
              <a:gd name="connsiteY0" fmla="*/ 0 h 2075435"/>
              <a:gd name="connsiteX1" fmla="*/ 3927739 w 4327779"/>
              <a:gd name="connsiteY1" fmla="*/ 0 h 2075435"/>
              <a:gd name="connsiteX2" fmla="*/ 4327779 w 4327779"/>
              <a:gd name="connsiteY2" fmla="*/ 400040 h 2075435"/>
              <a:gd name="connsiteX3" fmla="*/ 4327779 w 4327779"/>
              <a:gd name="connsiteY3" fmla="*/ 2075435 h 2075435"/>
              <a:gd name="connsiteX4" fmla="*/ 400040 w 4327779"/>
              <a:gd name="connsiteY4" fmla="*/ 2075435 h 2075435"/>
              <a:gd name="connsiteX5" fmla="*/ 0 w 4327779"/>
              <a:gd name="connsiteY5" fmla="*/ 1675395 h 207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7779" h="2075435">
                <a:moveTo>
                  <a:pt x="0" y="0"/>
                </a:moveTo>
                <a:lnTo>
                  <a:pt x="3927739" y="0"/>
                </a:lnTo>
                <a:cubicBezTo>
                  <a:pt x="4148675" y="0"/>
                  <a:pt x="4327779" y="179104"/>
                  <a:pt x="4327779" y="400040"/>
                </a:cubicBezTo>
                <a:lnTo>
                  <a:pt x="4327779" y="2075435"/>
                </a:lnTo>
                <a:lnTo>
                  <a:pt x="400040" y="2075435"/>
                </a:lnTo>
                <a:cubicBezTo>
                  <a:pt x="179104" y="2075435"/>
                  <a:pt x="0" y="1896331"/>
                  <a:pt x="0" y="167539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900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图片占位符 21"/>
          <p:cNvSpPr>
            <a:spLocks noGrp="1"/>
          </p:cNvSpPr>
          <p:nvPr>
            <p:ph type="pic" sz="quarter" idx="10"/>
          </p:nvPr>
        </p:nvSpPr>
        <p:spPr>
          <a:xfrm>
            <a:off x="8527415" y="6109469"/>
            <a:ext cx="2332302" cy="2332302"/>
          </a:xfrm>
          <a:custGeom>
            <a:avLst/>
            <a:gdLst>
              <a:gd name="connsiteX0" fmla="*/ 753629 w 1554868"/>
              <a:gd name="connsiteY0" fmla="*/ 369 h 1554868"/>
              <a:gd name="connsiteX1" fmla="*/ 1512093 w 1554868"/>
              <a:gd name="connsiteY1" fmla="*/ 523759 h 1554868"/>
              <a:gd name="connsiteX2" fmla="*/ 1031109 w 1554868"/>
              <a:gd name="connsiteY2" fmla="*/ 1512093 h 1554868"/>
              <a:gd name="connsiteX3" fmla="*/ 42776 w 1554868"/>
              <a:gd name="connsiteY3" fmla="*/ 1031109 h 1554868"/>
              <a:gd name="connsiteX4" fmla="*/ 523759 w 1554868"/>
              <a:gd name="connsiteY4" fmla="*/ 42776 h 1554868"/>
              <a:gd name="connsiteX5" fmla="*/ 753629 w 1554868"/>
              <a:gd name="connsiteY5" fmla="*/ 369 h 155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868" h="1554868">
                <a:moveTo>
                  <a:pt x="753629" y="369"/>
                </a:moveTo>
                <a:cubicBezTo>
                  <a:pt x="1084804" y="-9878"/>
                  <a:pt x="1398261" y="194095"/>
                  <a:pt x="1512093" y="523759"/>
                </a:cubicBezTo>
                <a:cubicBezTo>
                  <a:pt x="1652194" y="929500"/>
                  <a:pt x="1436850" y="1371992"/>
                  <a:pt x="1031109" y="1512093"/>
                </a:cubicBezTo>
                <a:cubicBezTo>
                  <a:pt x="625368" y="1652194"/>
                  <a:pt x="182877" y="1436850"/>
                  <a:pt x="42776" y="1031109"/>
                </a:cubicBezTo>
                <a:cubicBezTo>
                  <a:pt x="-97325" y="625368"/>
                  <a:pt x="118019" y="182877"/>
                  <a:pt x="523759" y="42776"/>
                </a:cubicBezTo>
                <a:cubicBezTo>
                  <a:pt x="599836" y="16507"/>
                  <a:pt x="677204" y="2734"/>
                  <a:pt x="753629" y="369"/>
                </a:cubicBezTo>
                <a:close/>
              </a:path>
            </a:pathLst>
          </a:custGeom>
          <a:solidFill>
            <a:schemeClr val="accent1"/>
          </a:solidFill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27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1"/>
          </p:nvPr>
        </p:nvSpPr>
        <p:spPr>
          <a:xfrm>
            <a:off x="6874287" y="5789618"/>
            <a:ext cx="2332302" cy="2332302"/>
          </a:xfrm>
          <a:custGeom>
            <a:avLst/>
            <a:gdLst>
              <a:gd name="connsiteX0" fmla="*/ 753629 w 1554868"/>
              <a:gd name="connsiteY0" fmla="*/ 369 h 1554868"/>
              <a:gd name="connsiteX1" fmla="*/ 1512093 w 1554868"/>
              <a:gd name="connsiteY1" fmla="*/ 523759 h 1554868"/>
              <a:gd name="connsiteX2" fmla="*/ 1031109 w 1554868"/>
              <a:gd name="connsiteY2" fmla="*/ 1512093 h 1554868"/>
              <a:gd name="connsiteX3" fmla="*/ 42776 w 1554868"/>
              <a:gd name="connsiteY3" fmla="*/ 1031109 h 1554868"/>
              <a:gd name="connsiteX4" fmla="*/ 523759 w 1554868"/>
              <a:gd name="connsiteY4" fmla="*/ 42776 h 1554868"/>
              <a:gd name="connsiteX5" fmla="*/ 753629 w 1554868"/>
              <a:gd name="connsiteY5" fmla="*/ 369 h 155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868" h="1554868">
                <a:moveTo>
                  <a:pt x="753629" y="369"/>
                </a:moveTo>
                <a:cubicBezTo>
                  <a:pt x="1084804" y="-9878"/>
                  <a:pt x="1398261" y="194095"/>
                  <a:pt x="1512093" y="523759"/>
                </a:cubicBezTo>
                <a:cubicBezTo>
                  <a:pt x="1652194" y="929500"/>
                  <a:pt x="1436850" y="1371992"/>
                  <a:pt x="1031109" y="1512093"/>
                </a:cubicBezTo>
                <a:cubicBezTo>
                  <a:pt x="625368" y="1652194"/>
                  <a:pt x="182877" y="1436850"/>
                  <a:pt x="42776" y="1031109"/>
                </a:cubicBezTo>
                <a:cubicBezTo>
                  <a:pt x="-97325" y="625368"/>
                  <a:pt x="118019" y="182876"/>
                  <a:pt x="523759" y="42776"/>
                </a:cubicBezTo>
                <a:cubicBezTo>
                  <a:pt x="599836" y="16507"/>
                  <a:pt x="677204" y="2734"/>
                  <a:pt x="753629" y="369"/>
                </a:cubicBezTo>
                <a:close/>
              </a:path>
            </a:pathLst>
          </a:custGeom>
          <a:solidFill>
            <a:schemeClr val="accent1"/>
          </a:solidFill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27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2"/>
          </p:nvPr>
        </p:nvSpPr>
        <p:spPr>
          <a:xfrm>
            <a:off x="9630977" y="4837745"/>
            <a:ext cx="2332302" cy="2332302"/>
          </a:xfrm>
          <a:custGeom>
            <a:avLst/>
            <a:gdLst>
              <a:gd name="connsiteX0" fmla="*/ 753629 w 1554868"/>
              <a:gd name="connsiteY0" fmla="*/ 369 h 1554868"/>
              <a:gd name="connsiteX1" fmla="*/ 1512093 w 1554868"/>
              <a:gd name="connsiteY1" fmla="*/ 523759 h 1554868"/>
              <a:gd name="connsiteX2" fmla="*/ 1031109 w 1554868"/>
              <a:gd name="connsiteY2" fmla="*/ 1512093 h 1554868"/>
              <a:gd name="connsiteX3" fmla="*/ 42776 w 1554868"/>
              <a:gd name="connsiteY3" fmla="*/ 1031109 h 1554868"/>
              <a:gd name="connsiteX4" fmla="*/ 523759 w 1554868"/>
              <a:gd name="connsiteY4" fmla="*/ 42776 h 1554868"/>
              <a:gd name="connsiteX5" fmla="*/ 753629 w 1554868"/>
              <a:gd name="connsiteY5" fmla="*/ 369 h 155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868" h="1554868">
                <a:moveTo>
                  <a:pt x="753629" y="369"/>
                </a:moveTo>
                <a:cubicBezTo>
                  <a:pt x="1084804" y="-9878"/>
                  <a:pt x="1398261" y="194095"/>
                  <a:pt x="1512093" y="523759"/>
                </a:cubicBezTo>
                <a:cubicBezTo>
                  <a:pt x="1652194" y="929500"/>
                  <a:pt x="1436850" y="1371992"/>
                  <a:pt x="1031109" y="1512093"/>
                </a:cubicBezTo>
                <a:cubicBezTo>
                  <a:pt x="625368" y="1652194"/>
                  <a:pt x="182877" y="1436850"/>
                  <a:pt x="42776" y="1031109"/>
                </a:cubicBezTo>
                <a:cubicBezTo>
                  <a:pt x="-97325" y="625368"/>
                  <a:pt x="118019" y="182876"/>
                  <a:pt x="523759" y="42776"/>
                </a:cubicBezTo>
                <a:cubicBezTo>
                  <a:pt x="599836" y="16507"/>
                  <a:pt x="677204" y="2734"/>
                  <a:pt x="753629" y="369"/>
                </a:cubicBezTo>
                <a:close/>
              </a:path>
            </a:pathLst>
          </a:custGeom>
          <a:solidFill>
            <a:schemeClr val="accent1"/>
          </a:solidFill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27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3"/>
          </p:nvPr>
        </p:nvSpPr>
        <p:spPr>
          <a:xfrm>
            <a:off x="9081411" y="3246169"/>
            <a:ext cx="2332302" cy="2332301"/>
          </a:xfrm>
          <a:custGeom>
            <a:avLst/>
            <a:gdLst>
              <a:gd name="connsiteX0" fmla="*/ 753629 w 1554868"/>
              <a:gd name="connsiteY0" fmla="*/ 369 h 1554867"/>
              <a:gd name="connsiteX1" fmla="*/ 1512093 w 1554868"/>
              <a:gd name="connsiteY1" fmla="*/ 523759 h 1554867"/>
              <a:gd name="connsiteX2" fmla="*/ 1031109 w 1554868"/>
              <a:gd name="connsiteY2" fmla="*/ 1512093 h 1554867"/>
              <a:gd name="connsiteX3" fmla="*/ 42776 w 1554868"/>
              <a:gd name="connsiteY3" fmla="*/ 1031109 h 1554867"/>
              <a:gd name="connsiteX4" fmla="*/ 523759 w 1554868"/>
              <a:gd name="connsiteY4" fmla="*/ 42776 h 1554867"/>
              <a:gd name="connsiteX5" fmla="*/ 753629 w 1554868"/>
              <a:gd name="connsiteY5" fmla="*/ 369 h 155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868" h="1554867">
                <a:moveTo>
                  <a:pt x="753629" y="369"/>
                </a:moveTo>
                <a:cubicBezTo>
                  <a:pt x="1084804" y="-9878"/>
                  <a:pt x="1398261" y="194095"/>
                  <a:pt x="1512093" y="523759"/>
                </a:cubicBezTo>
                <a:cubicBezTo>
                  <a:pt x="1652194" y="929500"/>
                  <a:pt x="1436850" y="1371992"/>
                  <a:pt x="1031109" y="1512093"/>
                </a:cubicBezTo>
                <a:cubicBezTo>
                  <a:pt x="625368" y="1652193"/>
                  <a:pt x="182877" y="1436850"/>
                  <a:pt x="42776" y="1031109"/>
                </a:cubicBezTo>
                <a:cubicBezTo>
                  <a:pt x="-97325" y="625368"/>
                  <a:pt x="118019" y="182876"/>
                  <a:pt x="523759" y="42776"/>
                </a:cubicBezTo>
                <a:cubicBezTo>
                  <a:pt x="599836" y="16507"/>
                  <a:pt x="677204" y="2734"/>
                  <a:pt x="753629" y="369"/>
                </a:cubicBezTo>
                <a:close/>
              </a:path>
            </a:pathLst>
          </a:custGeom>
          <a:solidFill>
            <a:schemeClr val="accent1"/>
          </a:solidFill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27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4"/>
          </p:nvPr>
        </p:nvSpPr>
        <p:spPr>
          <a:xfrm>
            <a:off x="7428284" y="2926319"/>
            <a:ext cx="2332302" cy="2332301"/>
          </a:xfrm>
          <a:custGeom>
            <a:avLst/>
            <a:gdLst>
              <a:gd name="connsiteX0" fmla="*/ 753629 w 1554868"/>
              <a:gd name="connsiteY0" fmla="*/ 369 h 1554867"/>
              <a:gd name="connsiteX1" fmla="*/ 1512093 w 1554868"/>
              <a:gd name="connsiteY1" fmla="*/ 523759 h 1554867"/>
              <a:gd name="connsiteX2" fmla="*/ 1031109 w 1554868"/>
              <a:gd name="connsiteY2" fmla="*/ 1512093 h 1554867"/>
              <a:gd name="connsiteX3" fmla="*/ 42776 w 1554868"/>
              <a:gd name="connsiteY3" fmla="*/ 1031109 h 1554867"/>
              <a:gd name="connsiteX4" fmla="*/ 523759 w 1554868"/>
              <a:gd name="connsiteY4" fmla="*/ 42776 h 1554867"/>
              <a:gd name="connsiteX5" fmla="*/ 753629 w 1554868"/>
              <a:gd name="connsiteY5" fmla="*/ 369 h 155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868" h="1554867">
                <a:moveTo>
                  <a:pt x="753629" y="369"/>
                </a:moveTo>
                <a:cubicBezTo>
                  <a:pt x="1084804" y="-9878"/>
                  <a:pt x="1398261" y="194095"/>
                  <a:pt x="1512093" y="523759"/>
                </a:cubicBezTo>
                <a:cubicBezTo>
                  <a:pt x="1652194" y="929500"/>
                  <a:pt x="1436850" y="1371992"/>
                  <a:pt x="1031109" y="1512093"/>
                </a:cubicBezTo>
                <a:cubicBezTo>
                  <a:pt x="625368" y="1652193"/>
                  <a:pt x="182877" y="1436850"/>
                  <a:pt x="42776" y="1031109"/>
                </a:cubicBezTo>
                <a:cubicBezTo>
                  <a:pt x="-97325" y="625368"/>
                  <a:pt x="118019" y="182876"/>
                  <a:pt x="523759" y="42776"/>
                </a:cubicBezTo>
                <a:cubicBezTo>
                  <a:pt x="599836" y="16507"/>
                  <a:pt x="677204" y="2734"/>
                  <a:pt x="753629" y="369"/>
                </a:cubicBezTo>
                <a:close/>
              </a:path>
            </a:pathLst>
          </a:custGeom>
          <a:solidFill>
            <a:schemeClr val="accent1"/>
          </a:solidFill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27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5"/>
          </p:nvPr>
        </p:nvSpPr>
        <p:spPr>
          <a:xfrm>
            <a:off x="6324722" y="4198043"/>
            <a:ext cx="2332302" cy="2332302"/>
          </a:xfrm>
          <a:custGeom>
            <a:avLst/>
            <a:gdLst>
              <a:gd name="connsiteX0" fmla="*/ 753629 w 1554868"/>
              <a:gd name="connsiteY0" fmla="*/ 369 h 1554868"/>
              <a:gd name="connsiteX1" fmla="*/ 1512093 w 1554868"/>
              <a:gd name="connsiteY1" fmla="*/ 523759 h 1554868"/>
              <a:gd name="connsiteX2" fmla="*/ 1031109 w 1554868"/>
              <a:gd name="connsiteY2" fmla="*/ 1512093 h 1554868"/>
              <a:gd name="connsiteX3" fmla="*/ 42776 w 1554868"/>
              <a:gd name="connsiteY3" fmla="*/ 1031109 h 1554868"/>
              <a:gd name="connsiteX4" fmla="*/ 523759 w 1554868"/>
              <a:gd name="connsiteY4" fmla="*/ 42776 h 1554868"/>
              <a:gd name="connsiteX5" fmla="*/ 753629 w 1554868"/>
              <a:gd name="connsiteY5" fmla="*/ 369 h 155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868" h="1554868">
                <a:moveTo>
                  <a:pt x="753629" y="369"/>
                </a:moveTo>
                <a:cubicBezTo>
                  <a:pt x="1084804" y="-9878"/>
                  <a:pt x="1398261" y="194095"/>
                  <a:pt x="1512093" y="523759"/>
                </a:cubicBezTo>
                <a:cubicBezTo>
                  <a:pt x="1652194" y="929500"/>
                  <a:pt x="1436850" y="1371992"/>
                  <a:pt x="1031109" y="1512093"/>
                </a:cubicBezTo>
                <a:cubicBezTo>
                  <a:pt x="625368" y="1652194"/>
                  <a:pt x="182877" y="1436850"/>
                  <a:pt x="42776" y="1031109"/>
                </a:cubicBezTo>
                <a:cubicBezTo>
                  <a:pt x="-97325" y="625368"/>
                  <a:pt x="118019" y="182876"/>
                  <a:pt x="523759" y="42776"/>
                </a:cubicBezTo>
                <a:cubicBezTo>
                  <a:pt x="599836" y="16507"/>
                  <a:pt x="677204" y="2734"/>
                  <a:pt x="753629" y="369"/>
                </a:cubicBezTo>
                <a:close/>
              </a:path>
            </a:pathLst>
          </a:custGeom>
          <a:solidFill>
            <a:schemeClr val="accent1"/>
          </a:solidFill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27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8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790700" y="2551211"/>
            <a:ext cx="8058522" cy="6316352"/>
          </a:xfrm>
          <a:custGeom>
            <a:avLst/>
            <a:gdLst>
              <a:gd name="connsiteX0" fmla="*/ 0 w 5372348"/>
              <a:gd name="connsiteY0" fmla="*/ 0 h 4210901"/>
              <a:gd name="connsiteX1" fmla="*/ 5372348 w 5372348"/>
              <a:gd name="connsiteY1" fmla="*/ 0 h 4210901"/>
              <a:gd name="connsiteX2" fmla="*/ 5372348 w 5372348"/>
              <a:gd name="connsiteY2" fmla="*/ 4210901 h 4210901"/>
              <a:gd name="connsiteX3" fmla="*/ 0 w 5372348"/>
              <a:gd name="connsiteY3" fmla="*/ 4210901 h 421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348" h="4210901">
                <a:moveTo>
                  <a:pt x="0" y="0"/>
                </a:moveTo>
                <a:lnTo>
                  <a:pt x="5372348" y="0"/>
                </a:lnTo>
                <a:lnTo>
                  <a:pt x="5372348" y="4210901"/>
                </a:lnTo>
                <a:lnTo>
                  <a:pt x="0" y="42109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0406040" y="5684046"/>
            <a:ext cx="6053160" cy="3183519"/>
          </a:xfrm>
          <a:custGeom>
            <a:avLst/>
            <a:gdLst>
              <a:gd name="connsiteX0" fmla="*/ 0 w 4035440"/>
              <a:gd name="connsiteY0" fmla="*/ 0 h 2122346"/>
              <a:gd name="connsiteX1" fmla="*/ 4035440 w 4035440"/>
              <a:gd name="connsiteY1" fmla="*/ 0 h 2122346"/>
              <a:gd name="connsiteX2" fmla="*/ 4035440 w 4035440"/>
              <a:gd name="connsiteY2" fmla="*/ 2122346 h 2122346"/>
              <a:gd name="connsiteX3" fmla="*/ 0 w 4035440"/>
              <a:gd name="connsiteY3" fmla="*/ 2122346 h 212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5440" h="2122346">
                <a:moveTo>
                  <a:pt x="0" y="0"/>
                </a:moveTo>
                <a:lnTo>
                  <a:pt x="4035440" y="0"/>
                </a:lnTo>
                <a:lnTo>
                  <a:pt x="4035440" y="2122346"/>
                </a:lnTo>
                <a:lnTo>
                  <a:pt x="0" y="21223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914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619250" y="3009900"/>
            <a:ext cx="4381500" cy="3040218"/>
          </a:xfrm>
          <a:custGeom>
            <a:avLst/>
            <a:gdLst>
              <a:gd name="connsiteX0" fmla="*/ 0 w 2921000"/>
              <a:gd name="connsiteY0" fmla="*/ 0 h 2026812"/>
              <a:gd name="connsiteX1" fmla="*/ 2921000 w 2921000"/>
              <a:gd name="connsiteY1" fmla="*/ 0 h 2026812"/>
              <a:gd name="connsiteX2" fmla="*/ 2921000 w 2921000"/>
              <a:gd name="connsiteY2" fmla="*/ 2026812 h 2026812"/>
              <a:gd name="connsiteX3" fmla="*/ 0 w 2921000"/>
              <a:gd name="connsiteY3" fmla="*/ 2026812 h 202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0" h="2026812">
                <a:moveTo>
                  <a:pt x="0" y="0"/>
                </a:moveTo>
                <a:lnTo>
                  <a:pt x="2921000" y="0"/>
                </a:lnTo>
                <a:lnTo>
                  <a:pt x="2921000" y="2026812"/>
                </a:lnTo>
                <a:lnTo>
                  <a:pt x="0" y="2026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6953250" y="3009900"/>
            <a:ext cx="4381500" cy="3040218"/>
          </a:xfrm>
          <a:custGeom>
            <a:avLst/>
            <a:gdLst>
              <a:gd name="connsiteX0" fmla="*/ 0 w 2921000"/>
              <a:gd name="connsiteY0" fmla="*/ 0 h 2026812"/>
              <a:gd name="connsiteX1" fmla="*/ 2921000 w 2921000"/>
              <a:gd name="connsiteY1" fmla="*/ 0 h 2026812"/>
              <a:gd name="connsiteX2" fmla="*/ 2921000 w 2921000"/>
              <a:gd name="connsiteY2" fmla="*/ 2026812 h 2026812"/>
              <a:gd name="connsiteX3" fmla="*/ 0 w 2921000"/>
              <a:gd name="connsiteY3" fmla="*/ 2026812 h 202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0" h="2026812">
                <a:moveTo>
                  <a:pt x="0" y="0"/>
                </a:moveTo>
                <a:lnTo>
                  <a:pt x="2921000" y="0"/>
                </a:lnTo>
                <a:lnTo>
                  <a:pt x="2921000" y="2026812"/>
                </a:lnTo>
                <a:lnTo>
                  <a:pt x="0" y="2026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12287250" y="3009900"/>
            <a:ext cx="4381500" cy="3040218"/>
          </a:xfrm>
          <a:custGeom>
            <a:avLst/>
            <a:gdLst>
              <a:gd name="connsiteX0" fmla="*/ 0 w 2921000"/>
              <a:gd name="connsiteY0" fmla="*/ 0 h 2026812"/>
              <a:gd name="connsiteX1" fmla="*/ 2921000 w 2921000"/>
              <a:gd name="connsiteY1" fmla="*/ 0 h 2026812"/>
              <a:gd name="connsiteX2" fmla="*/ 2921000 w 2921000"/>
              <a:gd name="connsiteY2" fmla="*/ 2026812 h 2026812"/>
              <a:gd name="connsiteX3" fmla="*/ 0 w 2921000"/>
              <a:gd name="connsiteY3" fmla="*/ 2026812 h 202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0" h="2026812">
                <a:moveTo>
                  <a:pt x="0" y="0"/>
                </a:moveTo>
                <a:lnTo>
                  <a:pt x="2921000" y="0"/>
                </a:lnTo>
                <a:lnTo>
                  <a:pt x="2921000" y="2026812"/>
                </a:lnTo>
                <a:lnTo>
                  <a:pt x="0" y="2026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714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2F2F8410-EB4B-44A7-937B-00E8EF314AB2}" type="slidenum">
              <a:rPr kumimoji="1" lang="en-US" altLang="zh-TW" smtClean="0">
                <a:solidFill>
                  <a:srgbClr val="000000"/>
                </a:solidFill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69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F68436FA-A84D-400D-AEDF-6B7FCB566AF7}" type="slidenum">
              <a:rPr kumimoji="1" lang="en-US" altLang="zh-TW" smtClean="0">
                <a:solidFill>
                  <a:srgbClr val="000000"/>
                </a:solidFill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7776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47776" y="6884195"/>
            <a:ext cx="15773400" cy="2250281"/>
          </a:xfrm>
        </p:spPr>
        <p:txBody>
          <a:bodyPr/>
          <a:lstStyle>
            <a:lvl1pPr marL="0" indent="0">
              <a:buNone/>
              <a:defRPr sz="3600"/>
            </a:lvl1pPr>
            <a:lvl2pPr marL="685800" indent="0">
              <a:buNone/>
              <a:defRPr sz="3000"/>
            </a:lvl2pPr>
            <a:lvl3pPr marL="1371600" indent="0">
              <a:buNone/>
              <a:defRPr sz="27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2D69F635-C3D9-44A3-A4EC-7E50497D4771}" type="slidenum">
              <a:rPr kumimoji="1" lang="en-US" altLang="zh-TW" smtClean="0">
                <a:solidFill>
                  <a:srgbClr val="000000"/>
                </a:solidFill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059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49473A5E-9C3A-4E11-B6AF-3011CF6A2656}" type="slidenum">
              <a:rPr kumimoji="1" lang="en-US" altLang="zh-TW" smtClean="0">
                <a:solidFill>
                  <a:srgbClr val="000000"/>
                </a:solidFill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23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60476" y="547688"/>
            <a:ext cx="15773400" cy="198834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60477" y="2521745"/>
            <a:ext cx="7737474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60477" y="3757613"/>
            <a:ext cx="7737474" cy="552688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5576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6" cy="552688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808BBF4D-2B9A-4DFF-AD3A-769B1F2C4CB6}" type="slidenum">
              <a:rPr kumimoji="1" lang="en-US" altLang="zh-TW" smtClean="0">
                <a:solidFill>
                  <a:srgbClr val="000000"/>
                </a:solidFill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78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C0FBCD76-33A2-4222-8F7A-8A72CDBE2197}" type="slidenum">
              <a:rPr kumimoji="1" lang="en-US" altLang="zh-TW" smtClean="0">
                <a:solidFill>
                  <a:srgbClr val="000000"/>
                </a:solidFill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48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B973BC7B-F6A9-468C-9898-C8EE4B15D746}" type="slidenum">
              <a:rPr kumimoji="1" lang="en-US" altLang="zh-TW" smtClean="0">
                <a:solidFill>
                  <a:srgbClr val="000000"/>
                </a:solidFill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67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60477" y="685800"/>
            <a:ext cx="5899150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775576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60477" y="3086100"/>
            <a:ext cx="5899150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7450193D-83C2-4A31-A30A-E79CBE658A76}" type="slidenum">
              <a:rPr kumimoji="1" lang="en-US" altLang="zh-TW" smtClean="0">
                <a:solidFill>
                  <a:srgbClr val="000000"/>
                </a:solidFill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8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60477" y="685800"/>
            <a:ext cx="5899150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775576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60477" y="3086100"/>
            <a:ext cx="5899150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15A44657-9B1F-4D2D-90A8-2122F65FE9CF}" type="slidenum">
              <a:rPr kumimoji="1" lang="en-US" altLang="zh-TW" smtClean="0">
                <a:solidFill>
                  <a:srgbClr val="000000"/>
                </a:solidFill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41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00535420-EDC6-456B-BA43-2CD03128E9D0}" type="slidenum">
              <a:rPr kumimoji="1" lang="en-US" altLang="zh-TW" smtClean="0">
                <a:solidFill>
                  <a:srgbClr val="000000"/>
                </a:solidFill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761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65F1BCD8-EC56-4E35-8DA5-8826551C5BBC}" type="slidenum">
              <a:rPr kumimoji="1" lang="en-US" altLang="zh-TW" smtClean="0">
                <a:solidFill>
                  <a:srgbClr val="000000"/>
                </a:solidFill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66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標題，文字及多媒體項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媒體版面配置區 3"/>
          <p:cNvSpPr>
            <a:spLocks noGrp="1"/>
          </p:cNvSpPr>
          <p:nvPr>
            <p:ph type="media"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6128DBCE-9F60-4D64-AE92-73DBB91CE478}" type="slidenum">
              <a:rPr kumimoji="1" lang="en-US" altLang="zh-TW" smtClean="0">
                <a:solidFill>
                  <a:srgbClr val="000000"/>
                </a:solidFill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141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2904" y="1683545"/>
            <a:ext cx="13502193" cy="3581400"/>
          </a:xfrm>
        </p:spPr>
        <p:txBody>
          <a:bodyPr anchor="b">
            <a:normAutofit/>
          </a:bodyPr>
          <a:lstStyle>
            <a:lvl1pPr algn="ctr">
              <a:defRPr sz="7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2904" y="5403057"/>
            <a:ext cx="13502193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998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917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866" y="985840"/>
            <a:ext cx="14600268" cy="4279106"/>
          </a:xfrm>
        </p:spPr>
        <p:txBody>
          <a:bodyPr anchor="b">
            <a:normAutofit/>
          </a:bodyPr>
          <a:lstStyle>
            <a:lvl1pPr>
              <a:defRPr sz="51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3866" y="5403058"/>
            <a:ext cx="14600268" cy="2250281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3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93" y="914401"/>
            <a:ext cx="15530642" cy="198948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693" y="3132479"/>
            <a:ext cx="7659006" cy="55543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0105" y="3132479"/>
            <a:ext cx="7641231" cy="55543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92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93" y="914401"/>
            <a:ext cx="15530642" cy="198834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707" y="3132480"/>
            <a:ext cx="7318799" cy="1235868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0693" y="4368348"/>
            <a:ext cx="7660812" cy="43184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03005" y="3132480"/>
            <a:ext cx="7298331" cy="1235868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4368348"/>
            <a:ext cx="7643036" cy="431845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780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9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478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843" y="914400"/>
            <a:ext cx="5898356" cy="3543300"/>
          </a:xfrm>
        </p:spPr>
        <p:txBody>
          <a:bodyPr anchor="b">
            <a:normAutofit/>
          </a:bodyPr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7096" y="914400"/>
            <a:ext cx="9284238" cy="7772400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5843" y="4457700"/>
            <a:ext cx="5898356" cy="4229099"/>
          </a:xfrm>
        </p:spPr>
        <p:txBody>
          <a:bodyPr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947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841" y="914400"/>
            <a:ext cx="8894660" cy="35433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37206" y="1138322"/>
            <a:ext cx="4883034" cy="7324557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1" y="4457700"/>
            <a:ext cx="8902425" cy="4229100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70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709" y="6434059"/>
            <a:ext cx="15551346" cy="1229033"/>
          </a:xfrm>
        </p:spPr>
        <p:txBody>
          <a:bodyPr anchor="b">
            <a:normAutofit/>
          </a:bodyPr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0709" y="931982"/>
            <a:ext cx="15551346" cy="5069603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3" y="7663092"/>
            <a:ext cx="15548997" cy="1023708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599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93" y="914401"/>
            <a:ext cx="15530643" cy="5137289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3" y="6307230"/>
            <a:ext cx="15530642" cy="2388279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204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18" y="914400"/>
            <a:ext cx="13954128" cy="4489356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580967" y="5415048"/>
            <a:ext cx="13128449" cy="640218"/>
          </a:xfrm>
        </p:spPr>
        <p:txBody>
          <a:bodyPr anchor="t">
            <a:normAutofit/>
          </a:bodyPr>
          <a:lstStyle>
            <a:lvl1pPr marL="0" indent="0" algn="r">
              <a:buNone/>
              <a:defRPr sz="21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1" y="6307232"/>
            <a:ext cx="15530643" cy="23795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4918" y="110286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86934" y="4458140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13804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710" y="3190414"/>
            <a:ext cx="15532991" cy="376775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2" y="6975834"/>
            <a:ext cx="15530645" cy="1710966"/>
          </a:xfrm>
        </p:spPr>
        <p:txBody>
          <a:bodyPr anchor="t"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528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70691" y="914401"/>
            <a:ext cx="15530643" cy="198834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70691" y="3132479"/>
            <a:ext cx="4948434" cy="123495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70691" y="4367436"/>
            <a:ext cx="4948434" cy="4319364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7317" y="3132480"/>
            <a:ext cx="4947837" cy="123495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667318" y="4367436"/>
            <a:ext cx="4949732" cy="4319364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959948" y="3132480"/>
            <a:ext cx="4936817" cy="123495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964520" y="4367436"/>
            <a:ext cx="4936817" cy="4319364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034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70693" y="914401"/>
            <a:ext cx="15530643" cy="198834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70693" y="6293849"/>
            <a:ext cx="4948433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638030" y="3448481"/>
            <a:ext cx="4410075" cy="2286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70693" y="7158242"/>
            <a:ext cx="4948433" cy="1528557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4052" y="6293849"/>
            <a:ext cx="4948475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853495" y="3448481"/>
            <a:ext cx="4395788" cy="2286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662022" y="7158240"/>
            <a:ext cx="4950504" cy="1528557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960135" y="6293849"/>
            <a:ext cx="4934850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2229205" y="3448481"/>
            <a:ext cx="4398170" cy="2286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959947" y="7158242"/>
            <a:ext cx="4941387" cy="1528556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367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6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914399"/>
            <a:ext cx="3813986" cy="777240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692" y="914399"/>
            <a:ext cx="11488058" cy="777240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0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A2A65E6-73E8-438D-AAAF-337FDA6BA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429F2C3-4201-4BD6-BE74-F321AAB63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149D38-4E10-400A-83D1-F79C295BB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90EE6457-921F-4397-AD82-C46A2D60A29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2024/9/11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9130780-9D02-4B7C-BC4D-448F1920B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5F85B53-EC80-4FC2-B34E-A6BB8BE9F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19EFE7F1-F482-4125-A608-DC7D7AB50FC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5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5418785" y="590658"/>
            <a:ext cx="116270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www.homeppt.com/moban/     </a:t>
            </a:r>
            <a:r>
              <a:rPr kumimoji="0" lang="zh-CN" altLang="en-US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www.homeppt.com/hangye/ 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www.homeppt.com/jieri/           PPT</a:t>
            </a:r>
            <a:r>
              <a:rPr kumimoji="0" lang="zh-CN" altLang="en-US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www.homeppt.com/sucai/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www.homeppt.com/beijing/      PPT</a:t>
            </a:r>
            <a:r>
              <a:rPr kumimoji="0" lang="zh-CN" altLang="en-US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www.homeppt.com/tubiao/      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www.homeppt.com/xiazai/        PPT</a:t>
            </a:r>
            <a:r>
              <a:rPr kumimoji="0" lang="zh-CN" altLang="en-US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www.homeppt.com/powerpoint/      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www.homeppt.com/word/              Excel</a:t>
            </a:r>
            <a:r>
              <a:rPr kumimoji="0" lang="zh-CN" altLang="en-US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www.homeppt.com/excel/  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www.homeppt.com/ziliao/                PPT</a:t>
            </a:r>
            <a:r>
              <a:rPr kumimoji="0" lang="zh-CN" altLang="en-US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www.homeppt.com/kejian/ 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www.homeppt.com/fanwen/             </a:t>
            </a:r>
            <a:r>
              <a:rPr kumimoji="0" lang="zh-CN" altLang="en-US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www.homeppt.com/shiti/  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www.homeppt.com/jiaoan/        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www.homeppt.com/ziti/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1" cstate="screen"/>
          <a:srcRect r="6299" b="31403"/>
          <a:stretch>
            <a:fillRect/>
          </a:stretch>
        </p:blipFill>
        <p:spPr>
          <a:xfrm>
            <a:off x="2419439" y="4152188"/>
            <a:ext cx="15868562" cy="6134813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8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1"/>
            <a:ext cx="16459200" cy="678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100"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100"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100"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31100BFC-8CFB-4EF3-907D-796CA3E65531}" type="slidenum">
              <a:rPr kumimoji="1" lang="en-US" altLang="zh-TW" smtClean="0">
                <a:solidFill>
                  <a:srgbClr val="000000"/>
                </a:solidFill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2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6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685800" algn="ctr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1371600" algn="ctr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2057400" algn="ctr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2743200" algn="ctr" rtl="0" fontAlgn="base">
        <a:spcBef>
          <a:spcPct val="0"/>
        </a:spcBef>
        <a:spcAft>
          <a:spcPct val="0"/>
        </a:spcAft>
        <a:defRPr kumimoji="1" sz="66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Char char="•"/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rtl="0" eaLnBrk="0" fontAlgn="base" hangingPunct="0">
        <a:spcBef>
          <a:spcPct val="20000"/>
        </a:spcBef>
        <a:spcAft>
          <a:spcPct val="0"/>
        </a:spcAft>
        <a:buChar char="–"/>
        <a:defRPr kumimoji="1"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eaLnBrk="0" fontAlgn="base" hangingPunct="0">
        <a:spcBef>
          <a:spcPct val="20000"/>
        </a:spcBef>
        <a:spcAft>
          <a:spcPct val="0"/>
        </a:spcAft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0693" y="914401"/>
            <a:ext cx="15530642" cy="1989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693" y="3144096"/>
            <a:ext cx="15530643" cy="5542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18104" y="882491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9/11/2024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0692" y="8824913"/>
            <a:ext cx="1000929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71017" y="8824913"/>
            <a:ext cx="11303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20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51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9.png"/><Relationship Id="rId1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3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jpeg"/><Relationship Id="rId10" Type="http://schemas.openxmlformats.org/officeDocument/2006/relationships/image" Target="../media/image9.svg"/><Relationship Id="rId19" Type="http://schemas.openxmlformats.org/officeDocument/2006/relationships/image" Target="../media/image13.jpe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.gi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8" b="-8888"/>
            </a:stretch>
          </a:blipFill>
        </p:spPr>
      </p:sp>
      <p:sp>
        <p:nvSpPr>
          <p:cNvPr id="3" name="Freeform 3"/>
          <p:cNvSpPr/>
          <p:nvPr/>
        </p:nvSpPr>
        <p:spPr>
          <a:xfrm rot="1404726">
            <a:off x="13785312" y="-742814"/>
            <a:ext cx="3461333" cy="12048943"/>
          </a:xfrm>
          <a:custGeom>
            <a:avLst/>
            <a:gdLst/>
            <a:ahLst/>
            <a:cxnLst/>
            <a:rect l="l" t="t" r="r" b="b"/>
            <a:pathLst>
              <a:path w="3461333" h="12048943">
                <a:moveTo>
                  <a:pt x="0" y="0"/>
                </a:moveTo>
                <a:lnTo>
                  <a:pt x="3461333" y="0"/>
                </a:lnTo>
                <a:lnTo>
                  <a:pt x="3461333" y="12048943"/>
                </a:lnTo>
                <a:lnTo>
                  <a:pt x="0" y="120489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780742">
            <a:off x="10507165" y="-2284404"/>
            <a:ext cx="4595856" cy="3705409"/>
          </a:xfrm>
          <a:custGeom>
            <a:avLst/>
            <a:gdLst/>
            <a:ahLst/>
            <a:cxnLst/>
            <a:rect l="l" t="t" r="r" b="b"/>
            <a:pathLst>
              <a:path w="4595856" h="3705409">
                <a:moveTo>
                  <a:pt x="0" y="0"/>
                </a:moveTo>
                <a:lnTo>
                  <a:pt x="4595855" y="0"/>
                </a:lnTo>
                <a:lnTo>
                  <a:pt x="4595855" y="3705409"/>
                </a:lnTo>
                <a:lnTo>
                  <a:pt x="0" y="37054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440090" y="6619278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179534" y="-1649071"/>
            <a:ext cx="1998184" cy="3251483"/>
          </a:xfrm>
          <a:custGeom>
            <a:avLst/>
            <a:gdLst/>
            <a:ahLst/>
            <a:cxnLst/>
            <a:rect l="l" t="t" r="r" b="b"/>
            <a:pathLst>
              <a:path w="1998184" h="3251483">
                <a:moveTo>
                  <a:pt x="0" y="0"/>
                </a:moveTo>
                <a:lnTo>
                  <a:pt x="1998184" y="0"/>
                </a:lnTo>
                <a:lnTo>
                  <a:pt x="1998184" y="3251483"/>
                </a:lnTo>
                <a:lnTo>
                  <a:pt x="0" y="32514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35072" y="7293730"/>
            <a:ext cx="531473" cy="510214"/>
          </a:xfrm>
          <a:custGeom>
            <a:avLst/>
            <a:gdLst/>
            <a:ahLst/>
            <a:cxnLst/>
            <a:rect l="l" t="t" r="r" b="b"/>
            <a:pathLst>
              <a:path w="531473" h="510214">
                <a:moveTo>
                  <a:pt x="0" y="0"/>
                </a:moveTo>
                <a:lnTo>
                  <a:pt x="531473" y="0"/>
                </a:lnTo>
                <a:lnTo>
                  <a:pt x="531473" y="510213"/>
                </a:lnTo>
                <a:lnTo>
                  <a:pt x="0" y="5102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35071" y="7894049"/>
            <a:ext cx="531473" cy="510214"/>
          </a:xfrm>
          <a:custGeom>
            <a:avLst/>
            <a:gdLst/>
            <a:ahLst/>
            <a:cxnLst/>
            <a:rect l="l" t="t" r="r" b="b"/>
            <a:pathLst>
              <a:path w="531473" h="510214">
                <a:moveTo>
                  <a:pt x="0" y="0"/>
                </a:moveTo>
                <a:lnTo>
                  <a:pt x="531473" y="0"/>
                </a:lnTo>
                <a:lnTo>
                  <a:pt x="531473" y="510213"/>
                </a:lnTo>
                <a:lnTo>
                  <a:pt x="0" y="5102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01874" y="2536696"/>
            <a:ext cx="621064" cy="616547"/>
          </a:xfrm>
          <a:custGeom>
            <a:avLst/>
            <a:gdLst/>
            <a:ahLst/>
            <a:cxnLst/>
            <a:rect l="l" t="t" r="r" b="b"/>
            <a:pathLst>
              <a:path w="621064" h="616547">
                <a:moveTo>
                  <a:pt x="0" y="0"/>
                </a:moveTo>
                <a:lnTo>
                  <a:pt x="621065" y="0"/>
                </a:lnTo>
                <a:lnTo>
                  <a:pt x="621065" y="616548"/>
                </a:lnTo>
                <a:lnTo>
                  <a:pt x="0" y="61654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69675" y="4835226"/>
            <a:ext cx="621064" cy="616547"/>
          </a:xfrm>
          <a:custGeom>
            <a:avLst/>
            <a:gdLst/>
            <a:ahLst/>
            <a:cxnLst/>
            <a:rect l="l" t="t" r="r" b="b"/>
            <a:pathLst>
              <a:path w="621064" h="616547">
                <a:moveTo>
                  <a:pt x="0" y="0"/>
                </a:moveTo>
                <a:lnTo>
                  <a:pt x="621065" y="0"/>
                </a:lnTo>
                <a:lnTo>
                  <a:pt x="621065" y="616547"/>
                </a:lnTo>
                <a:lnTo>
                  <a:pt x="0" y="61654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5070718" y="6053493"/>
            <a:ext cx="4145507" cy="5246370"/>
            <a:chOff x="0" y="0"/>
            <a:chExt cx="6021070" cy="7620000"/>
          </a:xfrm>
        </p:grpSpPr>
        <p:sp>
          <p:nvSpPr>
            <p:cNvPr id="12" name="Freeform 12"/>
            <p:cNvSpPr/>
            <p:nvPr/>
          </p:nvSpPr>
          <p:spPr>
            <a:xfrm flipH="1">
              <a:off x="0" y="0"/>
              <a:ext cx="6022340" cy="7620000"/>
            </a:xfrm>
            <a:custGeom>
              <a:avLst/>
              <a:gdLst/>
              <a:ahLst/>
              <a:cxnLst/>
              <a:rect l="l" t="t" r="r" b="b"/>
              <a:pathLst>
                <a:path w="6022340" h="7620000">
                  <a:moveTo>
                    <a:pt x="3011170" y="0"/>
                  </a:moveTo>
                  <a:cubicBezTo>
                    <a:pt x="4674193" y="0"/>
                    <a:pt x="6022340" y="1705795"/>
                    <a:pt x="6022340" y="3810000"/>
                  </a:cubicBezTo>
                  <a:cubicBezTo>
                    <a:pt x="6022340" y="5914205"/>
                    <a:pt x="4674193" y="7620000"/>
                    <a:pt x="3011170" y="7620000"/>
                  </a:cubicBezTo>
                  <a:cubicBezTo>
                    <a:pt x="1348147" y="7620000"/>
                    <a:pt x="0" y="5914205"/>
                    <a:pt x="0" y="3810000"/>
                  </a:cubicBezTo>
                  <a:cubicBezTo>
                    <a:pt x="0" y="1705795"/>
                    <a:pt x="1348147" y="0"/>
                    <a:pt x="3011170" y="0"/>
                  </a:cubicBezTo>
                  <a:close/>
                </a:path>
              </a:pathLst>
            </a:custGeom>
            <a:blipFill>
              <a:blip r:embed="rId15"/>
              <a:stretch>
                <a:fillRect t="-2688" b="-2688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 rot="-7663828">
            <a:off x="15018" y="8671812"/>
            <a:ext cx="1173712" cy="2166248"/>
          </a:xfrm>
          <a:custGeom>
            <a:avLst/>
            <a:gdLst/>
            <a:ahLst/>
            <a:cxnLst/>
            <a:rect l="l" t="t" r="r" b="b"/>
            <a:pathLst>
              <a:path w="1173712" h="2166248">
                <a:moveTo>
                  <a:pt x="0" y="0"/>
                </a:moveTo>
                <a:lnTo>
                  <a:pt x="1173713" y="0"/>
                </a:lnTo>
                <a:lnTo>
                  <a:pt x="1173713" y="2166248"/>
                </a:lnTo>
                <a:lnTo>
                  <a:pt x="0" y="21662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0" y="-431700"/>
            <a:ext cx="3635281" cy="1571319"/>
            <a:chOff x="0" y="0"/>
            <a:chExt cx="12407900" cy="5363210"/>
          </a:xfrm>
        </p:grpSpPr>
        <p:sp>
          <p:nvSpPr>
            <p:cNvPr id="15" name="Freeform 15"/>
            <p:cNvSpPr/>
            <p:nvPr/>
          </p:nvSpPr>
          <p:spPr>
            <a:xfrm>
              <a:off x="-1188720" y="-1299210"/>
              <a:ext cx="14579600" cy="7821930"/>
            </a:xfrm>
            <a:custGeom>
              <a:avLst/>
              <a:gdLst/>
              <a:ahLst/>
              <a:cxnLst/>
              <a:rect l="l" t="t" r="r" b="b"/>
              <a:pathLst>
                <a:path w="14579600" h="7821930">
                  <a:moveTo>
                    <a:pt x="1446530" y="2216150"/>
                  </a:moveTo>
                  <a:cubicBezTo>
                    <a:pt x="2578100" y="0"/>
                    <a:pt x="6996430" y="2960370"/>
                    <a:pt x="8751570" y="1879600"/>
                  </a:cubicBezTo>
                  <a:cubicBezTo>
                    <a:pt x="11271250" y="328930"/>
                    <a:pt x="14579600" y="2044700"/>
                    <a:pt x="13321030" y="5191760"/>
                  </a:cubicBezTo>
                  <a:cubicBezTo>
                    <a:pt x="12679680" y="6795770"/>
                    <a:pt x="9763760" y="5523230"/>
                    <a:pt x="8426450" y="6164580"/>
                  </a:cubicBezTo>
                  <a:cubicBezTo>
                    <a:pt x="4964430" y="7821930"/>
                    <a:pt x="0" y="5048250"/>
                    <a:pt x="1446530" y="2216150"/>
                  </a:cubicBezTo>
                  <a:close/>
                </a:path>
              </a:pathLst>
            </a:custGeom>
            <a:blipFill>
              <a:blip r:embed="rId18"/>
              <a:stretch>
                <a:fillRect t="-36659" b="-36659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 rot="-471275">
            <a:off x="2710147" y="8288152"/>
            <a:ext cx="6786873" cy="2933569"/>
            <a:chOff x="0" y="0"/>
            <a:chExt cx="12407900" cy="5363210"/>
          </a:xfrm>
        </p:grpSpPr>
        <p:sp>
          <p:nvSpPr>
            <p:cNvPr id="17" name="Freeform 17"/>
            <p:cNvSpPr/>
            <p:nvPr/>
          </p:nvSpPr>
          <p:spPr>
            <a:xfrm>
              <a:off x="-1188720" y="-1299210"/>
              <a:ext cx="14579600" cy="7821930"/>
            </a:xfrm>
            <a:custGeom>
              <a:avLst/>
              <a:gdLst/>
              <a:ahLst/>
              <a:cxnLst/>
              <a:rect l="l" t="t" r="r" b="b"/>
              <a:pathLst>
                <a:path w="14579600" h="7821930">
                  <a:moveTo>
                    <a:pt x="1446530" y="2216150"/>
                  </a:moveTo>
                  <a:cubicBezTo>
                    <a:pt x="2578100" y="0"/>
                    <a:pt x="6996430" y="2960370"/>
                    <a:pt x="8751570" y="1879600"/>
                  </a:cubicBezTo>
                  <a:cubicBezTo>
                    <a:pt x="11271250" y="328930"/>
                    <a:pt x="14579600" y="2044700"/>
                    <a:pt x="13321030" y="5191760"/>
                  </a:cubicBezTo>
                  <a:cubicBezTo>
                    <a:pt x="12679680" y="6795770"/>
                    <a:pt x="9763760" y="5523230"/>
                    <a:pt x="8426450" y="6164580"/>
                  </a:cubicBezTo>
                  <a:cubicBezTo>
                    <a:pt x="4964430" y="7821930"/>
                    <a:pt x="0" y="5048250"/>
                    <a:pt x="1446530" y="2216150"/>
                  </a:cubicBezTo>
                  <a:close/>
                </a:path>
              </a:pathLst>
            </a:custGeom>
            <a:blipFill>
              <a:blip r:embed="rId19"/>
              <a:stretch>
                <a:fillRect t="-36659" b="-36659"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1981200" y="924352"/>
            <a:ext cx="11086974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899"/>
              </a:lnSpc>
            </a:pPr>
            <a:r>
              <a:rPr lang="en-US" sz="9999" b="1" dirty="0" err="1">
                <a:solidFill>
                  <a:srgbClr val="000000"/>
                </a:solidFill>
                <a:latin typeface="源泉圓體 L" panose="020B0300000000000000" pitchFamily="34" charset="-120"/>
                <a:ea typeface="源泉圓體 L" panose="020B0300000000000000" pitchFamily="34" charset="-120"/>
                <a:cs typeface="Fredoka"/>
                <a:sym typeface="Fredoka"/>
              </a:rPr>
              <a:t>五年級</a:t>
            </a:r>
            <a:r>
              <a:rPr lang="en-US" sz="9999" b="1" dirty="0">
                <a:solidFill>
                  <a:srgbClr val="000000"/>
                </a:solidFill>
                <a:latin typeface="源泉圓體 L" panose="020B0300000000000000" pitchFamily="34" charset="-120"/>
                <a:ea typeface="源泉圓體 L" panose="020B0300000000000000" pitchFamily="34" charset="-120"/>
                <a:cs typeface="Fredoka"/>
                <a:sym typeface="Fredoka"/>
              </a:rPr>
              <a:t>  </a:t>
            </a:r>
            <a:r>
              <a:rPr lang="en-US" sz="9999" b="1" dirty="0" err="1">
                <a:solidFill>
                  <a:srgbClr val="000000"/>
                </a:solidFill>
                <a:latin typeface="源泉圓體 L" panose="020B0300000000000000" pitchFamily="34" charset="-120"/>
                <a:ea typeface="源泉圓體 L" panose="020B0300000000000000" pitchFamily="34" charset="-120"/>
                <a:cs typeface="Fredoka"/>
                <a:sym typeface="Fredoka"/>
              </a:rPr>
              <a:t>奇妙研究所</a:t>
            </a:r>
            <a:endParaRPr lang="en-US" sz="9999" b="1" dirty="0">
              <a:solidFill>
                <a:srgbClr val="000000"/>
              </a:solidFill>
              <a:latin typeface="源泉圓體 L" panose="020B0300000000000000" pitchFamily="34" charset="-120"/>
              <a:ea typeface="源泉圓體 L" panose="020B0300000000000000" pitchFamily="34" charset="-120"/>
              <a:cs typeface="Fredoka"/>
              <a:sym typeface="Fredoka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13431" y="7291067"/>
            <a:ext cx="1134278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4000" dirty="0" err="1">
                <a:solidFill>
                  <a:srgbClr val="000000"/>
                </a:solidFill>
                <a:latin typeface="源泉圓體 L" panose="020B0300000000000000" pitchFamily="34" charset="-120"/>
                <a:ea typeface="源泉圓體 L" panose="020B0300000000000000" pitchFamily="34" charset="-120"/>
                <a:cs typeface="圓體"/>
                <a:sym typeface="圓體"/>
              </a:rPr>
              <a:t>授課班級</a:t>
            </a:r>
            <a:r>
              <a:rPr lang="en-US" sz="4000" dirty="0">
                <a:solidFill>
                  <a:srgbClr val="000000"/>
                </a:solidFill>
                <a:latin typeface="源泉圓體 L" panose="020B0300000000000000" pitchFamily="34" charset="-120"/>
                <a:ea typeface="源泉圓體 L" panose="020B0300000000000000" pitchFamily="34" charset="-120"/>
                <a:cs typeface="圓體"/>
                <a:sym typeface="圓體"/>
              </a:rPr>
              <a:t> : 501、502、503、504、505、506、507</a:t>
            </a:r>
          </a:p>
          <a:p>
            <a:pPr algn="l">
              <a:lnSpc>
                <a:spcPts val="4760"/>
              </a:lnSpc>
            </a:pPr>
            <a:r>
              <a:rPr lang="en-US" sz="4000" dirty="0" err="1">
                <a:solidFill>
                  <a:srgbClr val="000000"/>
                </a:solidFill>
                <a:latin typeface="源泉圓體 L" panose="020B0300000000000000" pitchFamily="34" charset="-120"/>
                <a:ea typeface="源泉圓體 L" panose="020B0300000000000000" pitchFamily="34" charset="-120"/>
                <a:cs typeface="圓體"/>
                <a:sym typeface="圓體"/>
              </a:rPr>
              <a:t>授課教師</a:t>
            </a:r>
            <a:r>
              <a:rPr lang="en-US" sz="4000" dirty="0">
                <a:solidFill>
                  <a:srgbClr val="000000"/>
                </a:solidFill>
                <a:latin typeface="源泉圓體 L" panose="020B0300000000000000" pitchFamily="34" charset="-120"/>
                <a:ea typeface="源泉圓體 L" panose="020B0300000000000000" pitchFamily="34" charset="-120"/>
                <a:cs typeface="圓體"/>
                <a:sym typeface="圓體"/>
              </a:rPr>
              <a:t> : </a:t>
            </a:r>
            <a:r>
              <a:rPr lang="en-US" sz="4000" dirty="0" err="1">
                <a:solidFill>
                  <a:srgbClr val="000000"/>
                </a:solidFill>
                <a:latin typeface="源泉圓體 L" panose="020B0300000000000000" pitchFamily="34" charset="-120"/>
                <a:ea typeface="源泉圓體 L" panose="020B0300000000000000" pitchFamily="34" charset="-120"/>
                <a:cs typeface="圓體"/>
                <a:sym typeface="圓體"/>
              </a:rPr>
              <a:t>徐榕鎂</a:t>
            </a:r>
            <a:endParaRPr lang="en-US" sz="4000" dirty="0">
              <a:solidFill>
                <a:srgbClr val="000000"/>
              </a:solidFill>
              <a:latin typeface="源泉圓體 L" panose="020B0300000000000000" pitchFamily="34" charset="-120"/>
              <a:ea typeface="源泉圓體 L" panose="020B0300000000000000" pitchFamily="34" charset="-120"/>
              <a:cs typeface="圓體"/>
              <a:sym typeface="圓體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30185" y="2526764"/>
            <a:ext cx="13272367" cy="2192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12"/>
              </a:lnSpc>
            </a:pPr>
            <a:r>
              <a:rPr lang="en-US" sz="4800" dirty="0" err="1">
                <a:solidFill>
                  <a:srgbClr val="FF66C4"/>
                </a:solidFill>
                <a:latin typeface="源泉圓體 L" panose="020B0300000000000000" pitchFamily="34" charset="-120"/>
                <a:ea typeface="源泉圓體 L" panose="020B0300000000000000" pitchFamily="34" charset="-120"/>
                <a:cs typeface="仿宋體"/>
                <a:sym typeface="仿宋體"/>
              </a:rPr>
              <a:t>授課內容</a:t>
            </a:r>
            <a:r>
              <a:rPr lang="en-US" sz="4800" dirty="0">
                <a:solidFill>
                  <a:srgbClr val="FF66C4"/>
                </a:solidFill>
                <a:latin typeface="源泉圓體 L" panose="020B0300000000000000" pitchFamily="34" charset="-120"/>
                <a:ea typeface="源泉圓體 L" panose="020B0300000000000000" pitchFamily="34" charset="-120"/>
                <a:cs typeface="仿宋體"/>
                <a:sym typeface="仿宋體"/>
              </a:rPr>
              <a:t> : </a:t>
            </a:r>
            <a:r>
              <a:rPr lang="en-US" sz="4800" dirty="0" err="1">
                <a:solidFill>
                  <a:srgbClr val="0900AD"/>
                </a:solidFill>
                <a:latin typeface="源泉圓體 L" panose="020B0300000000000000" pitchFamily="34" charset="-120"/>
                <a:ea typeface="源泉圓體 L" panose="020B0300000000000000" pitchFamily="34" charset="-120"/>
                <a:cs typeface="仿宋體"/>
                <a:sym typeface="仿宋體"/>
              </a:rPr>
              <a:t>引導學生探究生活中遇到的問題，透過</a:t>
            </a:r>
            <a:endParaRPr lang="en-US" sz="4800" dirty="0">
              <a:solidFill>
                <a:srgbClr val="0900AD"/>
              </a:solidFill>
              <a:latin typeface="源泉圓體 L" panose="020B0300000000000000" pitchFamily="34" charset="-120"/>
              <a:ea typeface="源泉圓體 L" panose="020B0300000000000000" pitchFamily="34" charset="-120"/>
              <a:cs typeface="仿宋體"/>
              <a:sym typeface="仿宋體"/>
            </a:endParaRPr>
          </a:p>
          <a:p>
            <a:pPr algn="l">
              <a:lnSpc>
                <a:spcPts val="5712"/>
              </a:lnSpc>
            </a:pPr>
            <a:r>
              <a:rPr lang="zh-TW" altLang="en-US" sz="4800" dirty="0">
                <a:solidFill>
                  <a:srgbClr val="0900AD"/>
                </a:solidFill>
                <a:latin typeface="源泉圓體 L" panose="020B0300000000000000" pitchFamily="34" charset="-120"/>
                <a:ea typeface="源泉圓體 L" panose="020B0300000000000000" pitchFamily="34" charset="-120"/>
                <a:cs typeface="仿宋體"/>
                <a:sym typeface="仿宋體"/>
              </a:rPr>
              <a:t>                     </a:t>
            </a:r>
            <a:r>
              <a:rPr lang="en-US" sz="4800" dirty="0" err="1">
                <a:solidFill>
                  <a:srgbClr val="0900AD"/>
                </a:solidFill>
                <a:latin typeface="源泉圓體 L" panose="020B0300000000000000" pitchFamily="34" charset="-120"/>
                <a:ea typeface="源泉圓體 L" panose="020B0300000000000000" pitchFamily="34" charset="-120"/>
                <a:cs typeface="仿宋體"/>
                <a:sym typeface="仿宋體"/>
              </a:rPr>
              <a:t>思考及蒐集資料，產生新發想，完成專</a:t>
            </a:r>
            <a:r>
              <a:rPr lang="zh-TW" altLang="en-US" sz="4800" dirty="0">
                <a:solidFill>
                  <a:srgbClr val="0900AD"/>
                </a:solidFill>
                <a:latin typeface="源泉圓體 L" panose="020B0300000000000000" pitchFamily="34" charset="-120"/>
                <a:ea typeface="源泉圓體 L" panose="020B0300000000000000" pitchFamily="34" charset="-120"/>
                <a:cs typeface="仿宋體"/>
                <a:sym typeface="仿宋體"/>
              </a:rPr>
              <a:t> </a:t>
            </a:r>
            <a:endParaRPr lang="en-US" altLang="zh-TW" sz="4800" dirty="0">
              <a:solidFill>
                <a:srgbClr val="0900AD"/>
              </a:solidFill>
              <a:latin typeface="源泉圓體 L" panose="020B0300000000000000" pitchFamily="34" charset="-120"/>
              <a:ea typeface="源泉圓體 L" panose="020B0300000000000000" pitchFamily="34" charset="-120"/>
              <a:cs typeface="仿宋體"/>
              <a:sym typeface="仿宋體"/>
            </a:endParaRPr>
          </a:p>
          <a:p>
            <a:pPr algn="l">
              <a:lnSpc>
                <a:spcPts val="5712"/>
              </a:lnSpc>
            </a:pPr>
            <a:r>
              <a:rPr lang="zh-TW" altLang="en-US" sz="4800" dirty="0">
                <a:solidFill>
                  <a:srgbClr val="0900AD"/>
                </a:solidFill>
                <a:latin typeface="源泉圓體 L" panose="020B0300000000000000" pitchFamily="34" charset="-120"/>
                <a:ea typeface="源泉圓體 L" panose="020B0300000000000000" pitchFamily="34" charset="-120"/>
                <a:cs typeface="仿宋體"/>
                <a:sym typeface="仿宋體"/>
              </a:rPr>
              <a:t>                     </a:t>
            </a:r>
            <a:r>
              <a:rPr lang="en-US" sz="4800" dirty="0" err="1">
                <a:solidFill>
                  <a:srgbClr val="0900AD"/>
                </a:solidFill>
                <a:latin typeface="源泉圓體 L" panose="020B0300000000000000" pitchFamily="34" charset="-120"/>
                <a:ea typeface="源泉圓體 L" panose="020B0300000000000000" pitchFamily="34" charset="-120"/>
                <a:cs typeface="仿宋體"/>
                <a:sym typeface="仿宋體"/>
              </a:rPr>
              <a:t>題報告</a:t>
            </a:r>
            <a:r>
              <a:rPr lang="en-US" sz="4800" dirty="0">
                <a:solidFill>
                  <a:srgbClr val="0900AD"/>
                </a:solidFill>
                <a:latin typeface="源泉圓體 L" panose="020B0300000000000000" pitchFamily="34" charset="-120"/>
                <a:ea typeface="源泉圓體 L" panose="020B0300000000000000" pitchFamily="34" charset="-120"/>
                <a:cs typeface="仿宋體"/>
                <a:sym typeface="仿宋體"/>
              </a:rPr>
              <a:t>。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30185" y="4821108"/>
            <a:ext cx="11086974" cy="2187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2"/>
              </a:lnSpc>
            </a:pPr>
            <a:r>
              <a:rPr lang="en-US" sz="4800" dirty="0" err="1">
                <a:solidFill>
                  <a:srgbClr val="FF66C4"/>
                </a:solidFill>
                <a:latin typeface="源泉圓體 L" panose="020B0300000000000000" pitchFamily="34" charset="-120"/>
                <a:ea typeface="源泉圓體 L" panose="020B0300000000000000" pitchFamily="34" charset="-120"/>
                <a:cs typeface="仿宋體"/>
                <a:sym typeface="仿宋體"/>
              </a:rPr>
              <a:t>評分標準</a:t>
            </a:r>
            <a:r>
              <a:rPr lang="en-US" sz="4800" dirty="0">
                <a:solidFill>
                  <a:srgbClr val="FF66C4"/>
                </a:solidFill>
                <a:latin typeface="源泉圓體 L" panose="020B0300000000000000" pitchFamily="34" charset="-120"/>
                <a:ea typeface="源泉圓體 L" panose="020B0300000000000000" pitchFamily="34" charset="-120"/>
                <a:cs typeface="仿宋體"/>
                <a:sym typeface="仿宋體"/>
              </a:rPr>
              <a:t> :</a:t>
            </a:r>
            <a:r>
              <a:rPr lang="en-US" sz="4800" dirty="0">
                <a:solidFill>
                  <a:srgbClr val="0900AD"/>
                </a:solidFill>
                <a:latin typeface="源泉圓體 L" panose="020B0300000000000000" pitchFamily="34" charset="-120"/>
                <a:ea typeface="源泉圓體 L" panose="020B0300000000000000" pitchFamily="34" charset="-120"/>
                <a:cs typeface="仿宋體"/>
                <a:sym typeface="仿宋體"/>
              </a:rPr>
              <a:t> 分項主題作業50%</a:t>
            </a:r>
          </a:p>
          <a:p>
            <a:pPr algn="l">
              <a:lnSpc>
                <a:spcPts val="5712"/>
              </a:lnSpc>
            </a:pPr>
            <a:r>
              <a:rPr lang="en-US" sz="4800" dirty="0">
                <a:solidFill>
                  <a:srgbClr val="0900AD"/>
                </a:solidFill>
                <a:latin typeface="源泉圓體 L" panose="020B0300000000000000" pitchFamily="34" charset="-120"/>
                <a:ea typeface="源泉圓體 L" panose="020B0300000000000000" pitchFamily="34" charset="-120"/>
                <a:cs typeface="仿宋體"/>
                <a:sym typeface="仿宋體"/>
              </a:rPr>
              <a:t>                     期末一頁文案30%</a:t>
            </a:r>
          </a:p>
          <a:p>
            <a:pPr algn="l">
              <a:lnSpc>
                <a:spcPts val="5712"/>
              </a:lnSpc>
            </a:pPr>
            <a:r>
              <a:rPr lang="en-US" sz="4800" dirty="0">
                <a:solidFill>
                  <a:srgbClr val="0900AD"/>
                </a:solidFill>
                <a:latin typeface="源泉圓體 L" panose="020B0300000000000000" pitchFamily="34" charset="-120"/>
                <a:ea typeface="源泉圓體 L" panose="020B0300000000000000" pitchFamily="34" charset="-120"/>
                <a:cs typeface="仿宋體"/>
                <a:sym typeface="仿宋體"/>
              </a:rPr>
              <a:t>                     隨堂表現+學習態度20%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136E9A51-39C9-4E81-A9A8-446AD67A7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3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74580" y="4444516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1371600"/>
            <a:r>
              <a:rPr lang="zh-TW" altLang="en-US" sz="7200" dirty="0">
                <a:solidFill>
                  <a:srgbClr val="7030A0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</a:rPr>
              <a:t>評分說明</a:t>
            </a:r>
            <a:endParaRPr lang="zh-CN" altLang="en-US" sz="7200" dirty="0">
              <a:solidFill>
                <a:srgbClr val="7030A0"/>
              </a:solidFill>
              <a:latin typeface="王漢宗中仿宋繁" panose="02000500000000000000" pitchFamily="50" charset="-120"/>
              <a:ea typeface="王漢宗中仿宋繁" panose="02000500000000000000" pitchFamily="50" charset="-120"/>
            </a:endParaRPr>
          </a:p>
        </p:txBody>
      </p:sp>
      <p:sp>
        <p:nvSpPr>
          <p:cNvPr id="6" name="文本框 4">
            <a:extLst>
              <a:ext uri="{FF2B5EF4-FFF2-40B4-BE49-F238E27FC236}">
                <a16:creationId xmlns:a16="http://schemas.microsoft.com/office/drawing/2014/main" id="{CE82E1E3-2092-414C-9D7F-3FAE13478F58}"/>
              </a:ext>
            </a:extLst>
          </p:cNvPr>
          <p:cNvSpPr txBox="1"/>
          <p:nvPr/>
        </p:nvSpPr>
        <p:spPr>
          <a:xfrm>
            <a:off x="497114" y="5705243"/>
            <a:ext cx="17293773" cy="38318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371600"/>
            <a:r>
              <a:rPr lang="zh-TW" altLang="zh-TW" sz="8100" kern="1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  <a:cs typeface="Times New Roman" panose="02020603050405020304" pitchFamily="18" charset="0"/>
              </a:rPr>
              <a:t>上課表現</a:t>
            </a:r>
            <a:r>
              <a:rPr lang="en-US" altLang="zh-TW" sz="8100" kern="100" dirty="0">
                <a:solidFill>
                  <a:prstClr val="black"/>
                </a:solidFill>
                <a:latin typeface="Times New Roman" panose="02020603050405020304" pitchFamily="18" charset="0"/>
                <a:ea typeface="王漢宗中仿宋繁" panose="02000500000000000000" pitchFamily="50" charset="-120"/>
                <a:cs typeface="Times New Roman" panose="02020603050405020304" pitchFamily="18" charset="0"/>
              </a:rPr>
              <a:t>30%</a:t>
            </a:r>
            <a:r>
              <a:rPr lang="zh-TW" altLang="en-US" sz="8100" kern="100" dirty="0">
                <a:solidFill>
                  <a:prstClr val="black"/>
                </a:solidFill>
                <a:latin typeface="Times New Roman" panose="02020603050405020304" pitchFamily="18" charset="0"/>
                <a:ea typeface="王漢宗中仿宋繁" panose="02000500000000000000" pitchFamily="50" charset="-120"/>
                <a:cs typeface="Times New Roman" panose="02020603050405020304" pitchFamily="18" charset="0"/>
              </a:rPr>
              <a:t> </a:t>
            </a:r>
            <a:r>
              <a:rPr lang="en-US" altLang="zh-TW" sz="4800" kern="1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  <a:cs typeface="Times New Roman" panose="02020603050405020304" pitchFamily="18" charset="0"/>
              </a:rPr>
              <a:t>(</a:t>
            </a:r>
            <a:r>
              <a:rPr lang="zh-TW" altLang="en-US" sz="4800" kern="1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  <a:cs typeface="Times New Roman" panose="02020603050405020304" pitchFamily="18" charset="0"/>
              </a:rPr>
              <a:t>回答問題、分享、小組任務參與度</a:t>
            </a:r>
            <a:r>
              <a:rPr lang="en-US" altLang="zh-TW" sz="4800" kern="1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  <a:cs typeface="Times New Roman" panose="02020603050405020304" pitchFamily="18" charset="0"/>
              </a:rPr>
              <a:t>……)</a:t>
            </a:r>
            <a:endParaRPr lang="en-US" altLang="zh-TW" sz="4800" kern="100" dirty="0">
              <a:solidFill>
                <a:prstClr val="black"/>
              </a:solidFill>
              <a:latin typeface="Times New Roman" panose="02020603050405020304" pitchFamily="18" charset="0"/>
              <a:ea typeface="王漢宗中仿宋繁" panose="02000500000000000000" pitchFamily="50" charset="-120"/>
              <a:cs typeface="Times New Roman" panose="02020603050405020304" pitchFamily="18" charset="0"/>
            </a:endParaRPr>
          </a:p>
          <a:p>
            <a:pPr defTabSz="1371600"/>
            <a:r>
              <a:rPr lang="zh-TW" altLang="en-US" sz="8100" kern="1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  <a:cs typeface="Times New Roman" panose="02020603050405020304" pitchFamily="18" charset="0"/>
              </a:rPr>
              <a:t>學習態度</a:t>
            </a:r>
            <a:r>
              <a:rPr lang="en-US" altLang="zh-TW" sz="8100" kern="100" dirty="0">
                <a:solidFill>
                  <a:prstClr val="black"/>
                </a:solidFill>
                <a:latin typeface="Times New Roman" panose="02020603050405020304" pitchFamily="18" charset="0"/>
                <a:ea typeface="王漢宗中仿宋繁" panose="02000500000000000000" pitchFamily="50" charset="-120"/>
                <a:cs typeface="Times New Roman" panose="02020603050405020304" pitchFamily="18" charset="0"/>
              </a:rPr>
              <a:t>20%</a:t>
            </a:r>
            <a:r>
              <a:rPr lang="zh-TW" altLang="en-US" sz="8100" kern="100" dirty="0">
                <a:solidFill>
                  <a:prstClr val="black"/>
                </a:solidFill>
                <a:latin typeface="Times New Roman" panose="02020603050405020304" pitchFamily="18" charset="0"/>
                <a:ea typeface="王漢宗中仿宋繁" panose="02000500000000000000" pitchFamily="50" charset="-120"/>
                <a:cs typeface="Times New Roman" panose="02020603050405020304" pitchFamily="18" charset="0"/>
              </a:rPr>
              <a:t> </a:t>
            </a:r>
            <a:r>
              <a:rPr lang="en-US" altLang="zh-TW" sz="4800" kern="1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  <a:cs typeface="Times New Roman" panose="02020603050405020304" pitchFamily="18" charset="0"/>
              </a:rPr>
              <a:t>(</a:t>
            </a:r>
            <a:r>
              <a:rPr lang="zh-TW" altLang="en-US" sz="4800" kern="1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  <a:cs typeface="Times New Roman" panose="02020603050405020304" pitchFamily="18" charset="0"/>
              </a:rPr>
              <a:t>用具帶齊、專心度、上課秩序</a:t>
            </a:r>
            <a:r>
              <a:rPr lang="en-US" altLang="zh-TW" sz="4800" kern="1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  <a:cs typeface="Times New Roman" panose="02020603050405020304" pitchFamily="18" charset="0"/>
              </a:rPr>
              <a:t>……)</a:t>
            </a:r>
            <a:endParaRPr lang="en-US" altLang="zh-TW" sz="4800" kern="100" dirty="0">
              <a:solidFill>
                <a:prstClr val="black"/>
              </a:solidFill>
              <a:latin typeface="Times New Roman" panose="02020603050405020304" pitchFamily="18" charset="0"/>
              <a:ea typeface="王漢宗中仿宋繁" panose="02000500000000000000" pitchFamily="50" charset="-120"/>
              <a:cs typeface="Times New Roman" panose="02020603050405020304" pitchFamily="18" charset="0"/>
            </a:endParaRPr>
          </a:p>
          <a:p>
            <a:pPr defTabSz="1371600"/>
            <a:r>
              <a:rPr lang="zh-TW" altLang="en-US" sz="8100" kern="1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  <a:cs typeface="Times New Roman" panose="02020603050405020304" pitchFamily="18" charset="0"/>
              </a:rPr>
              <a:t>成果測驗</a:t>
            </a:r>
            <a:r>
              <a:rPr lang="en-US" altLang="zh-TW" sz="8100" kern="100" dirty="0">
                <a:solidFill>
                  <a:prstClr val="black"/>
                </a:solidFill>
                <a:latin typeface="Times New Roman" panose="02020603050405020304" pitchFamily="18" charset="0"/>
                <a:ea typeface="王漢宗中仿宋繁" panose="02000500000000000000" pitchFamily="50" charset="-120"/>
                <a:cs typeface="Times New Roman" panose="02020603050405020304" pitchFamily="18" charset="0"/>
              </a:rPr>
              <a:t>50%</a:t>
            </a:r>
            <a:r>
              <a:rPr lang="zh-TW" altLang="en-US" sz="8100" kern="100" dirty="0">
                <a:solidFill>
                  <a:prstClr val="black"/>
                </a:solidFill>
                <a:latin typeface="Times New Roman" panose="02020603050405020304" pitchFamily="18" charset="0"/>
                <a:ea typeface="王漢宗中仿宋繁" panose="02000500000000000000" pitchFamily="50" charset="-120"/>
                <a:cs typeface="Times New Roman" panose="02020603050405020304" pitchFamily="18" charset="0"/>
              </a:rPr>
              <a:t> </a:t>
            </a:r>
            <a:r>
              <a:rPr lang="en-US" altLang="zh-TW" sz="4800" kern="1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  <a:cs typeface="Times New Roman" panose="02020603050405020304" pitchFamily="18" charset="0"/>
              </a:rPr>
              <a:t>(</a:t>
            </a:r>
            <a:r>
              <a:rPr lang="zh-TW" altLang="zh-TW" sz="4800" kern="1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  <a:cs typeface="Times New Roman" panose="02020603050405020304" pitchFamily="18" charset="0"/>
              </a:rPr>
              <a:t>直笛</a:t>
            </a:r>
            <a:r>
              <a:rPr lang="zh-TW" altLang="en-US" sz="4800" kern="1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  <a:cs typeface="Times New Roman" panose="02020603050405020304" pitchFamily="18" charset="0"/>
              </a:rPr>
              <a:t>、</a:t>
            </a:r>
            <a:r>
              <a:rPr lang="zh-TW" altLang="zh-TW" sz="4800" kern="1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  <a:cs typeface="Times New Roman" panose="02020603050405020304" pitchFamily="18" charset="0"/>
              </a:rPr>
              <a:t>筆試</a:t>
            </a:r>
            <a:r>
              <a:rPr lang="zh-TW" altLang="en-US" sz="4800" kern="1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  <a:cs typeface="Times New Roman" panose="02020603050405020304" pitchFamily="18" charset="0"/>
              </a:rPr>
              <a:t>、</a:t>
            </a:r>
            <a:r>
              <a:rPr lang="zh-TW" altLang="zh-TW" sz="4800" kern="1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  <a:cs typeface="Times New Roman" panose="02020603050405020304" pitchFamily="18" charset="0"/>
              </a:rPr>
              <a:t>報告或表演</a:t>
            </a:r>
            <a:r>
              <a:rPr lang="en-US" altLang="zh-TW" sz="4800" kern="1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  <a:cs typeface="Times New Roman" panose="02020603050405020304" pitchFamily="18" charset="0"/>
              </a:rPr>
              <a:t>……)</a:t>
            </a:r>
            <a:endParaRPr lang="zh-TW" altLang="zh-TW" sz="4800" dirty="0">
              <a:solidFill>
                <a:prstClr val="black"/>
              </a:solidFill>
              <a:latin typeface="王漢宗中仿宋繁" panose="02000500000000000000" pitchFamily="50" charset="-120"/>
              <a:ea typeface="王漢宗中仿宋繁" panose="02000500000000000000" pitchFamily="50" charset="-120"/>
            </a:endParaRP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id="{5343F9E2-D979-49EF-870E-F7315F8A5425}"/>
              </a:ext>
            </a:extLst>
          </p:cNvPr>
          <p:cNvSpPr txBox="1"/>
          <p:nvPr/>
        </p:nvSpPr>
        <p:spPr>
          <a:xfrm>
            <a:off x="9707570" y="1565013"/>
            <a:ext cx="7979607" cy="3785652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371600"/>
            <a:r>
              <a:rPr lang="en-US" altLang="zh-TW" sz="60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</a:rPr>
              <a:t>1.</a:t>
            </a:r>
            <a:r>
              <a:rPr lang="zh-TW" altLang="en-US" sz="60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</a:rPr>
              <a:t>樂曲欣賞</a:t>
            </a:r>
            <a:r>
              <a:rPr lang="en-US" altLang="zh-TW" sz="60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</a:rPr>
              <a:t>/</a:t>
            </a:r>
            <a:r>
              <a:rPr lang="zh-TW" altLang="en-US" sz="60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</a:rPr>
              <a:t>音樂家介紹 </a:t>
            </a:r>
            <a:endParaRPr lang="en-US" altLang="zh-TW" sz="6000" dirty="0">
              <a:solidFill>
                <a:prstClr val="black"/>
              </a:solidFill>
              <a:latin typeface="王漢宗中仿宋繁" panose="02000500000000000000" pitchFamily="50" charset="-120"/>
              <a:ea typeface="王漢宗中仿宋繁" panose="02000500000000000000" pitchFamily="50" charset="-120"/>
            </a:endParaRPr>
          </a:p>
          <a:p>
            <a:pPr defTabSz="1371600"/>
            <a:r>
              <a:rPr lang="en-US" altLang="zh-TW" sz="60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</a:rPr>
              <a:t>2.</a:t>
            </a:r>
            <a:r>
              <a:rPr lang="zh-TW" altLang="en-US" sz="60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</a:rPr>
              <a:t>基礎樂理</a:t>
            </a:r>
            <a:r>
              <a:rPr lang="en-US" altLang="zh-TW" sz="60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</a:rPr>
              <a:t>/</a:t>
            </a:r>
            <a:r>
              <a:rPr lang="zh-TW" altLang="en-US" sz="60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</a:rPr>
              <a:t>創作</a:t>
            </a:r>
            <a:endParaRPr lang="en-US" altLang="zh-TW" sz="6000" dirty="0">
              <a:solidFill>
                <a:prstClr val="black"/>
              </a:solidFill>
              <a:latin typeface="王漢宗中仿宋繁" panose="02000500000000000000" pitchFamily="50" charset="-120"/>
              <a:ea typeface="王漢宗中仿宋繁" panose="02000500000000000000" pitchFamily="50" charset="-120"/>
            </a:endParaRPr>
          </a:p>
          <a:p>
            <a:pPr defTabSz="1371600"/>
            <a:r>
              <a:rPr lang="en-US" altLang="zh-TW" sz="60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</a:rPr>
              <a:t>3.</a:t>
            </a:r>
            <a:r>
              <a:rPr lang="zh-TW" altLang="en-US" sz="60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</a:rPr>
              <a:t>中國傳統樂器介紹    </a:t>
            </a:r>
            <a:endParaRPr lang="en-US" altLang="zh-TW" sz="6000" dirty="0">
              <a:solidFill>
                <a:prstClr val="black"/>
              </a:solidFill>
              <a:latin typeface="王漢宗中仿宋繁" panose="02000500000000000000" pitchFamily="50" charset="-120"/>
              <a:ea typeface="王漢宗中仿宋繁" panose="02000500000000000000" pitchFamily="50" charset="-120"/>
            </a:endParaRPr>
          </a:p>
          <a:p>
            <a:pPr defTabSz="1371600"/>
            <a:r>
              <a:rPr lang="en-US" altLang="zh-TW" sz="60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</a:rPr>
              <a:t>4.</a:t>
            </a:r>
            <a:r>
              <a:rPr lang="zh-TW" altLang="en-US" sz="60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</a:rPr>
              <a:t>樂器演奏</a:t>
            </a:r>
            <a:r>
              <a:rPr lang="en-US" altLang="zh-TW" sz="60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</a:rPr>
              <a:t>(</a:t>
            </a:r>
            <a:r>
              <a:rPr lang="zh-TW" altLang="en-US" sz="60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</a:rPr>
              <a:t>直笛</a:t>
            </a:r>
            <a:r>
              <a:rPr lang="en-US" altLang="zh-TW" sz="60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</a:rPr>
              <a:t>)/</a:t>
            </a:r>
            <a:r>
              <a:rPr lang="zh-TW" altLang="en-US" sz="6000" dirty="0">
                <a:solidFill>
                  <a:prstClr val="black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</a:rPr>
              <a:t>表演</a:t>
            </a:r>
            <a:endParaRPr lang="zh-CN" altLang="en-US" sz="6000" dirty="0">
              <a:solidFill>
                <a:prstClr val="black"/>
              </a:solidFill>
              <a:latin typeface="王漢宗中仿宋繁" panose="02000500000000000000" pitchFamily="50" charset="-120"/>
              <a:ea typeface="王漢宗中仿宋繁" panose="02000500000000000000" pitchFamily="50" charset="-120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37F2DDA9-0AF4-42BF-BE1B-64F1B816ED9C}"/>
              </a:ext>
            </a:extLst>
          </p:cNvPr>
          <p:cNvSpPr txBox="1"/>
          <p:nvPr/>
        </p:nvSpPr>
        <p:spPr>
          <a:xfrm>
            <a:off x="9144000" y="569592"/>
            <a:ext cx="601461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1371600"/>
            <a:r>
              <a:rPr lang="zh-TW" altLang="en-US" sz="5400" dirty="0">
                <a:solidFill>
                  <a:srgbClr val="7030A0"/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</a:rPr>
              <a:t>本學期課程內容</a:t>
            </a:r>
            <a:endParaRPr lang="zh-CN" altLang="en-US" sz="5400" dirty="0">
              <a:solidFill>
                <a:srgbClr val="7030A0"/>
              </a:solidFill>
              <a:latin typeface="王漢宗中仿宋繁" panose="02000500000000000000" pitchFamily="50" charset="-120"/>
              <a:ea typeface="王漢宗中仿宋繁" panose="02000500000000000000" pitchFamily="50" charset="-120"/>
            </a:endParaRPr>
          </a:p>
        </p:txBody>
      </p:sp>
      <p:grpSp>
        <p:nvGrpSpPr>
          <p:cNvPr id="14" name="组合 21">
            <a:extLst>
              <a:ext uri="{FF2B5EF4-FFF2-40B4-BE49-F238E27FC236}">
                <a16:creationId xmlns:a16="http://schemas.microsoft.com/office/drawing/2014/main" id="{F8936AA6-7B68-492C-B5B3-41943DB187C9}"/>
              </a:ext>
            </a:extLst>
          </p:cNvPr>
          <p:cNvGrpSpPr/>
          <p:nvPr/>
        </p:nvGrpSpPr>
        <p:grpSpPr>
          <a:xfrm>
            <a:off x="14937146" y="9417333"/>
            <a:ext cx="3116940" cy="553998"/>
            <a:chOff x="9548496" y="5666650"/>
            <a:chExt cx="1638163" cy="490403"/>
          </a:xfrm>
        </p:grpSpPr>
        <p:sp>
          <p:nvSpPr>
            <p:cNvPr id="15" name="圆角矩形 17">
              <a:extLst>
                <a:ext uri="{FF2B5EF4-FFF2-40B4-BE49-F238E27FC236}">
                  <a16:creationId xmlns:a16="http://schemas.microsoft.com/office/drawing/2014/main" id="{9F53EDCD-8C05-4ED0-B9E0-989D3FC5B9E9}"/>
                </a:ext>
              </a:extLst>
            </p:cNvPr>
            <p:cNvSpPr/>
            <p:nvPr/>
          </p:nvSpPr>
          <p:spPr>
            <a:xfrm>
              <a:off x="9548496" y="5689598"/>
              <a:ext cx="1638163" cy="377371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zh-CN" altLang="en-US" sz="27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9">
              <a:extLst>
                <a:ext uri="{FF2B5EF4-FFF2-40B4-BE49-F238E27FC236}">
                  <a16:creationId xmlns:a16="http://schemas.microsoft.com/office/drawing/2014/main" id="{84301D92-4812-4082-B534-5AEC131A44CC}"/>
                </a:ext>
              </a:extLst>
            </p:cNvPr>
            <p:cNvSpPr txBox="1"/>
            <p:nvPr/>
          </p:nvSpPr>
          <p:spPr>
            <a:xfrm>
              <a:off x="9889721" y="5666650"/>
              <a:ext cx="701118" cy="49040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1371600">
                <a:defRPr/>
              </a:pPr>
              <a:r>
                <a:rPr lang="en-US" altLang="zh-CN" sz="3000" dirty="0">
                  <a:solidFill>
                    <a:srgbClr val="3DA3A6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11</a:t>
              </a:r>
              <a:r>
                <a:rPr lang="en-US" altLang="zh-TW" sz="3000" dirty="0">
                  <a:solidFill>
                    <a:srgbClr val="3DA3A6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3</a:t>
              </a:r>
              <a:r>
                <a:rPr lang="zh-TW" altLang="en-US" sz="3000" dirty="0">
                  <a:solidFill>
                    <a:srgbClr val="3DA3A6"/>
                  </a:solidFill>
                  <a:latin typeface="迷你简准圆" panose="03000509000000000000" pitchFamily="65" charset="-122"/>
                  <a:ea typeface="迷你简准圆" panose="03000509000000000000" pitchFamily="65" charset="-122"/>
                </a:rPr>
                <a:t>學年</a:t>
              </a:r>
              <a:endParaRPr lang="zh-CN" altLang="en-US" sz="3000" dirty="0">
                <a:solidFill>
                  <a:srgbClr val="3DA3A6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endParaRPr>
            </a:p>
          </p:txBody>
        </p:sp>
      </p:grpSp>
      <p:sp>
        <p:nvSpPr>
          <p:cNvPr id="11" name="文本框 2">
            <a:extLst>
              <a:ext uri="{FF2B5EF4-FFF2-40B4-BE49-F238E27FC236}">
                <a16:creationId xmlns:a16="http://schemas.microsoft.com/office/drawing/2014/main" id="{B6F8939A-BEA0-4345-B39D-DE0275782E50}"/>
              </a:ext>
            </a:extLst>
          </p:cNvPr>
          <p:cNvSpPr txBox="1"/>
          <p:nvPr/>
        </p:nvSpPr>
        <p:spPr>
          <a:xfrm>
            <a:off x="2153093" y="633443"/>
            <a:ext cx="7554477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371600"/>
            <a:r>
              <a:rPr lang="zh-TW" altLang="en-US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</a:rPr>
              <a:t>五年級音樂課</a:t>
            </a:r>
            <a:endParaRPr lang="en-US" altLang="zh-TW" sz="6000" dirty="0">
              <a:solidFill>
                <a:prstClr val="black">
                  <a:lumMod val="75000"/>
                  <a:lumOff val="25000"/>
                </a:prstClr>
              </a:solidFill>
              <a:latin typeface="王漢宗中仿宋繁" panose="02000500000000000000" pitchFamily="50" charset="-120"/>
              <a:ea typeface="王漢宗中仿宋繁" panose="02000500000000000000" pitchFamily="50" charset="-120"/>
            </a:endParaRPr>
          </a:p>
          <a:p>
            <a:pPr defTabSz="1371600"/>
            <a:r>
              <a:rPr lang="zh-TW" altLang="en-US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</a:rPr>
              <a:t>課程內容及評分方式</a:t>
            </a:r>
            <a:endParaRPr lang="zh-CN" altLang="en-US" sz="6000" dirty="0">
              <a:solidFill>
                <a:prstClr val="black">
                  <a:lumMod val="75000"/>
                  <a:lumOff val="25000"/>
                </a:prstClr>
              </a:solidFill>
              <a:latin typeface="王漢宗中仿宋繁" panose="02000500000000000000" pitchFamily="50" charset="-120"/>
              <a:ea typeface="王漢宗中仿宋繁" panose="02000500000000000000" pitchFamily="50" charset="-120"/>
            </a:endParaRPr>
          </a:p>
        </p:txBody>
      </p:sp>
      <p:sp>
        <p:nvSpPr>
          <p:cNvPr id="12" name="文本框 2">
            <a:extLst>
              <a:ext uri="{FF2B5EF4-FFF2-40B4-BE49-F238E27FC236}">
                <a16:creationId xmlns:a16="http://schemas.microsoft.com/office/drawing/2014/main" id="{367AF978-0A52-4B39-900F-77698DE28330}"/>
              </a:ext>
            </a:extLst>
          </p:cNvPr>
          <p:cNvSpPr txBox="1"/>
          <p:nvPr/>
        </p:nvSpPr>
        <p:spPr>
          <a:xfrm>
            <a:off x="2030563" y="2843697"/>
            <a:ext cx="722840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371600"/>
            <a:r>
              <a:rPr lang="zh-TW" altLang="en-US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王漢宗中仿宋繁" panose="02000500000000000000" pitchFamily="50" charset="-120"/>
                <a:ea typeface="王漢宗中仿宋繁" panose="02000500000000000000" pitchFamily="50" charset="-120"/>
              </a:rPr>
              <a:t>☆授課教師：黃惠君</a:t>
            </a:r>
            <a:endParaRPr lang="zh-CN" altLang="en-US" sz="6000" dirty="0">
              <a:solidFill>
                <a:prstClr val="black">
                  <a:lumMod val="75000"/>
                  <a:lumOff val="25000"/>
                </a:prstClr>
              </a:solidFill>
              <a:latin typeface="王漢宗中仿宋繁" panose="02000500000000000000" pitchFamily="50" charset="-120"/>
              <a:ea typeface="王漢宗中仿宋繁" panose="02000500000000000000" pitchFamily="50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96BF04D-A66A-472C-BF70-8AEA5844C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62097">
            <a:off x="459765" y="701177"/>
            <a:ext cx="1592238" cy="16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6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8388" y="450058"/>
            <a:ext cx="13446920" cy="97202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zh-TW" alt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anose="020A0A07050505020404" pitchFamily="18" charset="0"/>
              </a:rPr>
              <a:t>       </a:t>
            </a:r>
            <a:r>
              <a:rPr lang="zh-TW" altLang="en-US" sz="37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anose="020A0A07050505020404" pitchFamily="18" charset="0"/>
              </a:rPr>
              <a:t>授課內容</a:t>
            </a:r>
            <a:r>
              <a:rPr lang="en-US" altLang="zh-TW" sz="37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anose="020A0A07050505020404" pitchFamily="18" charset="0"/>
              </a:rPr>
              <a:t>：</a:t>
            </a:r>
          </a:p>
          <a:p>
            <a:pPr marL="0" indent="0" eaLnBrk="1" hangingPunct="1">
              <a:buNone/>
              <a:defRPr/>
            </a:pPr>
            <a:r>
              <a:rPr lang="zh-TW" altLang="en-US" sz="3750" b="1" dirty="0">
                <a:latin typeface="Wide Latin" panose="020A0A07050505020404" pitchFamily="18" charset="0"/>
              </a:rPr>
              <a:t>           田徑運動</a:t>
            </a:r>
            <a:r>
              <a:rPr lang="en-US" altLang="zh-TW" sz="3750" b="1" dirty="0">
                <a:latin typeface="Wide Latin" panose="020A0A07050505020404" pitchFamily="18" charset="0"/>
              </a:rPr>
              <a:t>(</a:t>
            </a:r>
            <a:r>
              <a:rPr lang="zh-TW" altLang="en-US" sz="3750" b="1" dirty="0">
                <a:latin typeface="Wide Latin" panose="020A0A07050505020404" pitchFamily="18" charset="0"/>
              </a:rPr>
              <a:t>短跑、接力</a:t>
            </a:r>
            <a:r>
              <a:rPr lang="en-US" altLang="zh-TW" sz="3750" b="1" dirty="0">
                <a:latin typeface="Wide Latin" panose="020A0A07050505020404" pitchFamily="18" charset="0"/>
              </a:rPr>
              <a:t>)</a:t>
            </a:r>
            <a:r>
              <a:rPr lang="zh-TW" altLang="en-US" sz="3750" b="1" dirty="0">
                <a:latin typeface="Wide Latin" panose="020A0A07050505020404" pitchFamily="18" charset="0"/>
              </a:rPr>
              <a:t>             ○配合校慶運動會</a:t>
            </a:r>
            <a:endParaRPr lang="en-US" altLang="zh-TW" sz="3750" b="1" dirty="0">
              <a:latin typeface="Wide Latin" panose="020A0A070505050204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zh-TW" altLang="en-US" sz="3750" b="1" dirty="0">
                <a:latin typeface="Wide Latin" panose="020A0A07050505020404" pitchFamily="18" charset="0"/>
              </a:rPr>
              <a:t>           拔河運動                                  ○配合校慶運動會</a:t>
            </a:r>
            <a:endParaRPr lang="en-US" altLang="zh-TW" sz="3750" b="1" dirty="0">
              <a:latin typeface="Wide Latin" panose="020A0A070505050204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zh-TW" altLang="en-US" sz="3750" b="1" dirty="0">
                <a:latin typeface="Wide Latin" panose="020A0A07050505020404" pitchFamily="18" charset="0"/>
              </a:rPr>
              <a:t>           球類運動</a:t>
            </a:r>
            <a:r>
              <a:rPr lang="en-US" altLang="zh-TW" sz="3750" b="1" dirty="0">
                <a:latin typeface="Wide Latin" panose="020A0A07050505020404" pitchFamily="18" charset="0"/>
              </a:rPr>
              <a:t>(</a:t>
            </a:r>
            <a:r>
              <a:rPr lang="zh-TW" altLang="en-US" sz="3750" b="1" dirty="0">
                <a:latin typeface="Wide Latin" panose="020A0A07050505020404" pitchFamily="18" charset="0"/>
              </a:rPr>
              <a:t>樂樂棒球、籃球</a:t>
            </a:r>
            <a:r>
              <a:rPr lang="en-US" altLang="zh-TW" sz="3750" b="1" dirty="0">
                <a:latin typeface="Wide Latin" panose="020A0A07050505020404" pitchFamily="18" charset="0"/>
              </a:rPr>
              <a:t>)</a:t>
            </a:r>
            <a:r>
              <a:rPr lang="zh-TW" altLang="en-US" sz="3750" b="1" dirty="0">
                <a:latin typeface="Wide Latin" panose="020A0A07050505020404" pitchFamily="18" charset="0"/>
              </a:rPr>
              <a:t>     ○配合高年級班際競賽</a:t>
            </a:r>
            <a:endParaRPr lang="en-US" altLang="zh-TW" sz="3750" b="1" dirty="0">
              <a:latin typeface="Wide Latin" panose="020A0A07050505020404" pitchFamily="18" charset="0"/>
            </a:endParaRPr>
          </a:p>
          <a:p>
            <a:pPr marL="0" indent="0" eaLnBrk="1" hangingPunct="1">
              <a:buNone/>
              <a:defRPr/>
            </a:pPr>
            <a:endParaRPr lang="en-US" altLang="zh-TW" sz="3750" b="1" dirty="0">
              <a:latin typeface="Wide Latin" panose="020A0A070505050204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zh-TW" altLang="en-US" sz="37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anose="020A0A07050505020404" pitchFamily="18" charset="0"/>
              </a:rPr>
              <a:t>      授課內容</a:t>
            </a:r>
            <a:r>
              <a:rPr lang="en-US" altLang="zh-TW" sz="37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anose="020A0A07050505020404" pitchFamily="18" charset="0"/>
              </a:rPr>
              <a:t>：</a:t>
            </a:r>
          </a:p>
          <a:p>
            <a:pPr marL="0" indent="0" eaLnBrk="1" hangingPunct="1">
              <a:buNone/>
              <a:defRPr/>
            </a:pPr>
            <a:r>
              <a:rPr lang="zh-TW" altLang="en-US" sz="3750" b="1" dirty="0">
                <a:latin typeface="Wide Latin" panose="020A0A07050505020404" pitchFamily="18" charset="0"/>
              </a:rPr>
              <a:t>            專項學習測驗</a:t>
            </a:r>
            <a:r>
              <a:rPr lang="en-US" altLang="zh-TW" sz="3750" b="1" dirty="0">
                <a:latin typeface="Wide Latin" panose="020A0A07050505020404" pitchFamily="18" charset="0"/>
              </a:rPr>
              <a:t>50</a:t>
            </a:r>
            <a:r>
              <a:rPr lang="zh-TW" altLang="en-US" sz="3750" b="1" dirty="0">
                <a:latin typeface="新細明體" panose="02020500000000000000" pitchFamily="18" charset="-120"/>
              </a:rPr>
              <a:t>％</a:t>
            </a:r>
            <a:endParaRPr lang="en-US" altLang="zh-TW" sz="3750" b="1" dirty="0">
              <a:latin typeface="新細明體" panose="02020500000000000000" pitchFamily="18" charset="-120"/>
            </a:endParaRPr>
          </a:p>
          <a:p>
            <a:pPr marL="0" indent="0" eaLnBrk="1" hangingPunct="1">
              <a:buNone/>
              <a:defRPr/>
            </a:pPr>
            <a:r>
              <a:rPr lang="en-US" altLang="zh-TW" sz="3750" b="1" dirty="0">
                <a:latin typeface="新細明體" panose="02020500000000000000" pitchFamily="18" charset="-120"/>
              </a:rPr>
              <a:t>              </a:t>
            </a:r>
            <a:r>
              <a:rPr lang="zh-TW" altLang="en-US" sz="3750" b="1" dirty="0">
                <a:latin typeface="Wide Latin" panose="020A0A07050505020404" pitchFamily="18" charset="0"/>
              </a:rPr>
              <a:t>課堂態度表現</a:t>
            </a:r>
            <a:r>
              <a:rPr lang="en-US" altLang="zh-TW" sz="3750" b="1" dirty="0">
                <a:latin typeface="Wide Latin" panose="020A0A07050505020404" pitchFamily="18" charset="0"/>
              </a:rPr>
              <a:t>25</a:t>
            </a:r>
            <a:r>
              <a:rPr lang="zh-TW" altLang="en-US" sz="3750" b="1" dirty="0">
                <a:latin typeface="Wide Latin" panose="020A0A07050505020404" pitchFamily="18" charset="0"/>
              </a:rPr>
              <a:t>％</a:t>
            </a:r>
            <a:endParaRPr lang="en-US" altLang="zh-TW" sz="3750" b="1" dirty="0">
              <a:latin typeface="Wide Latin" panose="020A0A070505050204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zh-TW" sz="3750" b="1" dirty="0">
                <a:latin typeface="Wide Latin" panose="020A0A07050505020404" pitchFamily="18" charset="0"/>
              </a:rPr>
              <a:t>            </a:t>
            </a:r>
            <a:r>
              <a:rPr lang="zh-TW" altLang="en-US" sz="3750" b="1" dirty="0">
                <a:latin typeface="Wide Latin" panose="020A0A07050505020404" pitchFamily="18" charset="0"/>
              </a:rPr>
              <a:t>團體合作表現</a:t>
            </a:r>
            <a:r>
              <a:rPr lang="en-US" altLang="zh-TW" sz="3750" b="1" dirty="0">
                <a:latin typeface="Wide Latin" panose="020A0A07050505020404" pitchFamily="18" charset="0"/>
              </a:rPr>
              <a:t>25</a:t>
            </a:r>
            <a:r>
              <a:rPr lang="zh-TW" altLang="en-US" sz="3750" b="1" dirty="0">
                <a:latin typeface="Wide Latin" panose="020A0A07050505020404" pitchFamily="18" charset="0"/>
              </a:rPr>
              <a:t> ％</a:t>
            </a:r>
            <a:endParaRPr lang="en-US" altLang="zh-TW" sz="3750" b="1" dirty="0">
              <a:latin typeface="Wide Latin" panose="020A0A07050505020404" pitchFamily="18" charset="0"/>
            </a:endParaRPr>
          </a:p>
          <a:p>
            <a:pPr marL="0" indent="0" eaLnBrk="1" hangingPunct="1">
              <a:buNone/>
              <a:defRPr/>
            </a:pPr>
            <a:endParaRPr lang="en-US" altLang="zh-TW" sz="3750" b="1" dirty="0">
              <a:latin typeface="Wide Latin" panose="020A0A07050505020404" pitchFamily="18" charset="0"/>
            </a:endParaRPr>
          </a:p>
          <a:p>
            <a:pPr marL="0" indent="0" eaLnBrk="1" hangingPunct="1">
              <a:buNone/>
              <a:defRPr/>
            </a:pPr>
            <a:endParaRPr lang="en-US" altLang="zh-TW" sz="3750" b="1" dirty="0">
              <a:latin typeface="Wide Latin" panose="020A0A070505050204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zh-TW" altLang="en-US" sz="3750" b="1" dirty="0">
                <a:latin typeface="Wide Latin" panose="020A0A07050505020404" pitchFamily="18" charset="0"/>
              </a:rPr>
              <a:t>            </a:t>
            </a:r>
            <a:r>
              <a:rPr lang="zh-TW" altLang="en-US" sz="375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anose="020A0A07050505020404" pitchFamily="18" charset="0"/>
              </a:rPr>
              <a:t>授課班級 </a:t>
            </a:r>
            <a:r>
              <a:rPr lang="en-US" altLang="zh-TW" sz="3750" b="1" dirty="0">
                <a:latin typeface="Wide Latin" panose="020A0A07050505020404" pitchFamily="18" charset="0"/>
              </a:rPr>
              <a:t>:5</a:t>
            </a:r>
            <a:r>
              <a:rPr lang="zh-TW" altLang="en-US" sz="3750" b="1" dirty="0">
                <a:latin typeface="Wide Latin" panose="020A0A07050505020404" pitchFamily="18" charset="0"/>
              </a:rPr>
              <a:t>年級</a:t>
            </a:r>
            <a:r>
              <a:rPr lang="zh-TW" altLang="en-US" sz="3750" b="1" dirty="0">
                <a:latin typeface="新細明體" panose="02020500000000000000" pitchFamily="18" charset="-120"/>
              </a:rPr>
              <a:t>、</a:t>
            </a:r>
            <a:r>
              <a:rPr lang="en-US" altLang="zh-TW" sz="3750" b="1" dirty="0">
                <a:latin typeface="Wide Latin" panose="020A0A07050505020404" pitchFamily="18" charset="0"/>
              </a:rPr>
              <a:t>401</a:t>
            </a:r>
            <a:r>
              <a:rPr lang="zh-TW" altLang="en-US" sz="3750" b="1" dirty="0">
                <a:latin typeface="新細明體" panose="02020500000000000000" pitchFamily="18" charset="-120"/>
              </a:rPr>
              <a:t>、</a:t>
            </a:r>
            <a:r>
              <a:rPr lang="en-US" altLang="zh-TW" sz="3750" b="1" dirty="0">
                <a:latin typeface="Wide Latin" panose="020A0A07050505020404" pitchFamily="18" charset="0"/>
              </a:rPr>
              <a:t> 402</a:t>
            </a:r>
          </a:p>
          <a:p>
            <a:pPr marL="0" indent="0" eaLnBrk="1" hangingPunct="1">
              <a:buNone/>
              <a:defRPr/>
            </a:pPr>
            <a:r>
              <a:rPr lang="zh-TW" altLang="en-US" sz="3750" b="1" dirty="0">
                <a:latin typeface="Wide Latin" panose="020A0A07050505020404" pitchFamily="18" charset="0"/>
              </a:rPr>
              <a:t>            </a:t>
            </a:r>
            <a:r>
              <a:rPr lang="zh-TW" altLang="en-US" sz="375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anose="020A0A07050505020404" pitchFamily="18" charset="0"/>
              </a:rPr>
              <a:t>授課教師 </a:t>
            </a:r>
            <a:r>
              <a:rPr lang="en-US" altLang="zh-TW" sz="3750" b="1" dirty="0">
                <a:latin typeface="Wide Latin" panose="020A0A07050505020404" pitchFamily="18" charset="0"/>
              </a:rPr>
              <a:t>:</a:t>
            </a:r>
            <a:r>
              <a:rPr lang="zh-TW" altLang="en-US" sz="3750" b="1" dirty="0">
                <a:latin typeface="Wide Latin" panose="020A0A07050505020404" pitchFamily="18" charset="0"/>
              </a:rPr>
              <a:t>陳君瑋</a:t>
            </a:r>
            <a:endParaRPr lang="en-US" altLang="zh-TW" sz="3750" b="1" dirty="0">
              <a:latin typeface="Wide Latin" panose="020A0A070505050204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zh-TW" altLang="en-US" sz="3750" b="1" dirty="0">
                <a:latin typeface="Wide Latin" panose="020A0A07050505020404" pitchFamily="18" charset="0"/>
              </a:rPr>
              <a:t>      </a:t>
            </a:r>
            <a:endParaRPr lang="en-US" altLang="zh-TW" sz="3750" b="1" dirty="0">
              <a:latin typeface="Wide Latin" panose="020A0A07050505020404" pitchFamily="18" charset="0"/>
            </a:endParaRPr>
          </a:p>
          <a:p>
            <a:pPr marL="0" indent="0" eaLnBrk="1" hangingPunct="1">
              <a:buNone/>
              <a:defRPr/>
            </a:pPr>
            <a:endParaRPr lang="en-US" altLang="zh-TW" sz="3750" b="1" dirty="0">
              <a:latin typeface="Wide Latin" panose="020A0A07050505020404" pitchFamily="18" charset="0"/>
            </a:endParaRPr>
          </a:p>
          <a:p>
            <a:pPr marL="0" indent="0" eaLnBrk="1" hangingPunct="1">
              <a:buNone/>
              <a:defRPr/>
            </a:pPr>
            <a:endParaRPr lang="en-US" altLang="zh-TW" sz="3750" b="1" dirty="0">
              <a:latin typeface="Wide Latin" panose="020A0A070505050204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zh-TW" sz="3750" b="1" dirty="0">
                <a:latin typeface="Wide Latin" panose="020A0A07050505020404" pitchFamily="18" charset="0"/>
              </a:rPr>
              <a:t>            </a:t>
            </a:r>
          </a:p>
          <a:p>
            <a:pPr marL="0" indent="0" eaLnBrk="1" hangingPunct="1">
              <a:buNone/>
              <a:defRPr/>
            </a:pPr>
            <a:endParaRPr lang="en-US" altLang="zh-TW" sz="3750" b="1" dirty="0">
              <a:latin typeface="Wide Latin" panose="020A0A07050505020404" pitchFamily="18" charset="0"/>
            </a:endParaRPr>
          </a:p>
          <a:p>
            <a:pPr marL="0" indent="0" eaLnBrk="1" hangingPunct="1">
              <a:buNone/>
              <a:defRPr/>
            </a:pPr>
            <a:endParaRPr lang="zh-TW" altLang="en-US" sz="3750" b="1" dirty="0">
              <a:latin typeface="Wide Latin" panose="020A0A07050505020404" pitchFamily="18" charset="0"/>
            </a:endParaRPr>
          </a:p>
        </p:txBody>
      </p:sp>
      <p:pic>
        <p:nvPicPr>
          <p:cNvPr id="2051" name="Picture 10" descr="MCj043246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870" y="1352550"/>
            <a:ext cx="450056" cy="45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0" descr="MCj043246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26445"/>
            <a:ext cx="492920" cy="50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MCj043246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2790826"/>
            <a:ext cx="43577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MCj02924860000[2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020" y="571501"/>
            <a:ext cx="75961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MCj02924860000[2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32" y="4062413"/>
            <a:ext cx="759618" cy="57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MCj0212171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802983"/>
            <a:ext cx="464345" cy="5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5" descr="MCj0212171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5541170"/>
            <a:ext cx="464345" cy="5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5" descr="MCj0212171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6146008"/>
            <a:ext cx="46434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6" descr="MCj0430091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7979570"/>
            <a:ext cx="800100" cy="63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5" descr="MMj0295245000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657" y="3300413"/>
            <a:ext cx="3512343" cy="284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6" descr="MCj0430091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8715376"/>
            <a:ext cx="800100" cy="63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5" descr="MCj0280860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038" y="3255170"/>
            <a:ext cx="2616995" cy="372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7" descr="MCj0320774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038" y="5634038"/>
            <a:ext cx="28670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5" descr="MCj02956870000[1]"/>
          <p:cNvPicPr>
            <a:picLocks noChangeAspect="1" noChangeArrowheads="1"/>
          </p:cNvPicPr>
          <p:nvPr/>
        </p:nvPicPr>
        <p:blipFill>
          <a:blip r:embed="rId9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432" y="6015038"/>
            <a:ext cx="331231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32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28250" y="653149"/>
            <a:ext cx="15530642" cy="1989482"/>
          </a:xfrm>
        </p:spPr>
        <p:txBody>
          <a:bodyPr>
            <a:noAutofit/>
          </a:bodyPr>
          <a:lstStyle/>
          <a:p>
            <a:r>
              <a:rPr lang="zh-TW" altLang="en-US" sz="14400" dirty="0"/>
              <a:t>美勞科</a:t>
            </a:r>
            <a:r>
              <a:rPr lang="zh-TW" altLang="en-US" sz="14400" dirty="0" smtClean="0"/>
              <a:t>評分</a:t>
            </a:r>
            <a:r>
              <a:rPr lang="zh-TW" altLang="en-US" sz="14400" dirty="0"/>
              <a:t>標準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763789" y="3863086"/>
            <a:ext cx="15530642" cy="1989482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zh-TW" altLang="en-US" sz="10800" dirty="0">
                <a:solidFill>
                  <a:prstClr val="white"/>
                </a:solidFill>
                <a:latin typeface="Bookman Old Style" panose="02050604050505020204"/>
                <a:ea typeface="新細明體" panose="02020500000000000000" pitchFamily="18" charset="-120"/>
              </a:rPr>
              <a:t>上課的</a:t>
            </a:r>
            <a:r>
              <a:rPr lang="zh-TW" altLang="en-US" sz="10800" dirty="0">
                <a:solidFill>
                  <a:prstClr val="white"/>
                </a:solidFill>
                <a:latin typeface="Bookman Old Style" panose="02050604050505020204"/>
                <a:ea typeface="新細明體" panose="02020500000000000000" pitchFamily="18" charset="-120"/>
              </a:rPr>
              <a:t>表現 </a:t>
            </a:r>
            <a:r>
              <a:rPr lang="en-US" altLang="zh-TW" sz="10800" dirty="0">
                <a:solidFill>
                  <a:prstClr val="white"/>
                </a:solidFill>
                <a:latin typeface="Bookman Old Style" panose="02050604050505020204"/>
                <a:ea typeface="新細明體" panose="02020500000000000000" pitchFamily="18" charset="-120"/>
              </a:rPr>
              <a:t>50</a:t>
            </a:r>
            <a:r>
              <a:rPr lang="zh-TW" altLang="en-US" sz="10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</a:t>
            </a:r>
            <a:endParaRPr lang="zh-TW" altLang="en-US" sz="10800" dirty="0">
              <a:solidFill>
                <a:prstClr val="white"/>
              </a:solidFill>
              <a:latin typeface="Bookman Old Style" panose="02050604050505020204"/>
              <a:ea typeface="新細明體" panose="02020500000000000000" pitchFamily="18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763789" y="7951291"/>
            <a:ext cx="15530642" cy="1989482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zh-TW" altLang="en-US" sz="10800" dirty="0">
                <a:solidFill>
                  <a:prstClr val="white"/>
                </a:solidFill>
                <a:latin typeface="Bookman Old Style" panose="02050604050505020204"/>
                <a:ea typeface="新細明體" panose="02020500000000000000" pitchFamily="18" charset="-120"/>
              </a:rPr>
              <a:t>作品</a:t>
            </a:r>
            <a:r>
              <a:rPr lang="zh-TW" altLang="en-US" sz="10800" dirty="0">
                <a:solidFill>
                  <a:prstClr val="white"/>
                </a:solidFill>
                <a:latin typeface="Bookman Old Style" panose="02050604050505020204"/>
                <a:ea typeface="新細明體" panose="02020500000000000000" pitchFamily="18" charset="-120"/>
              </a:rPr>
              <a:t>的呈現 </a:t>
            </a:r>
            <a:r>
              <a:rPr lang="en-US" altLang="zh-TW" sz="10800" dirty="0">
                <a:solidFill>
                  <a:prstClr val="white"/>
                </a:solidFill>
                <a:latin typeface="Bookman Old Style" panose="02050604050505020204"/>
                <a:ea typeface="新細明體" panose="02020500000000000000" pitchFamily="18" charset="-120"/>
              </a:rPr>
              <a:t>2</a:t>
            </a:r>
            <a:r>
              <a:rPr lang="en-US" altLang="zh-TW" sz="10800" dirty="0">
                <a:solidFill>
                  <a:prstClr val="white"/>
                </a:solidFill>
                <a:latin typeface="Bookman Old Style" panose="02050604050505020204"/>
                <a:ea typeface="新細明體" panose="02020500000000000000" pitchFamily="18" charset="-120"/>
              </a:rPr>
              <a:t>0</a:t>
            </a:r>
            <a:r>
              <a:rPr lang="zh-TW" altLang="en-US" sz="10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</a:t>
            </a:r>
            <a:endParaRPr lang="zh-TW" altLang="en-US" sz="10800" dirty="0">
              <a:solidFill>
                <a:prstClr val="white"/>
              </a:solidFill>
              <a:latin typeface="Bookman Old Style" panose="02050604050505020204"/>
              <a:ea typeface="新細明體" panose="02020500000000000000" pitchFamily="18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2111114" y="5852567"/>
            <a:ext cx="15530642" cy="1989482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zh-TW" altLang="en-US" sz="10800" dirty="0">
                <a:solidFill>
                  <a:prstClr val="white"/>
                </a:solidFill>
                <a:latin typeface="Bookman Old Style" panose="02050604050505020204"/>
                <a:ea typeface="新細明體" panose="02020500000000000000" pitchFamily="18" charset="-120"/>
              </a:rPr>
              <a:t>製作作品用心度 </a:t>
            </a:r>
            <a:r>
              <a:rPr lang="en-US" altLang="zh-TW" sz="10800" dirty="0">
                <a:solidFill>
                  <a:prstClr val="white"/>
                </a:solidFill>
                <a:latin typeface="Bookman Old Style" panose="02050604050505020204"/>
                <a:ea typeface="新細明體" panose="02020500000000000000" pitchFamily="18" charset="-120"/>
              </a:rPr>
              <a:t>30</a:t>
            </a:r>
            <a:r>
              <a:rPr lang="zh-TW" altLang="en-US" sz="10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</a:t>
            </a:r>
            <a:endParaRPr lang="zh-TW" altLang="en-US" sz="10800" dirty="0">
              <a:solidFill>
                <a:prstClr val="white"/>
              </a:solidFill>
              <a:latin typeface="Bookman Old Style" panose="0205060405050502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7658330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MEPPT，www.homeppt.com">
  <a:themeElements>
    <a:clrScheme name="自定义 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9B2"/>
      </a:accent1>
      <a:accent2>
        <a:srgbClr val="E6A857"/>
      </a:accent2>
      <a:accent3>
        <a:srgbClr val="706F96"/>
      </a:accent3>
      <a:accent4>
        <a:srgbClr val="66A836"/>
      </a:accent4>
      <a:accent5>
        <a:srgbClr val="3DA3A6"/>
      </a:accent5>
      <a:accent6>
        <a:srgbClr val="D6D6D6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231</Words>
  <Application>Microsoft Office PowerPoint</Application>
  <PresentationFormat>自訂</PresentationFormat>
  <Paragraphs>44</Paragraphs>
  <Slides>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18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5</vt:i4>
      </vt:variant>
    </vt:vector>
  </HeadingPairs>
  <TitlesOfParts>
    <vt:vector size="28" baseType="lpstr">
      <vt:lpstr>源泉圓體 L</vt:lpstr>
      <vt:lpstr>新細明體</vt:lpstr>
      <vt:lpstr>Fredoka</vt:lpstr>
      <vt:lpstr>仿宋體</vt:lpstr>
      <vt:lpstr>迷你简准圆</vt:lpstr>
      <vt:lpstr>Calibri Light</vt:lpstr>
      <vt:lpstr>Times New Roman</vt:lpstr>
      <vt:lpstr>Calibri</vt:lpstr>
      <vt:lpstr>微软雅黑</vt:lpstr>
      <vt:lpstr>等线</vt:lpstr>
      <vt:lpstr>Arial</vt:lpstr>
      <vt:lpstr>Bookman Old Style</vt:lpstr>
      <vt:lpstr>微軟正黑體</vt:lpstr>
      <vt:lpstr>圓體</vt:lpstr>
      <vt:lpstr>王漢宗中仿宋繁</vt:lpstr>
      <vt:lpstr>宋体</vt:lpstr>
      <vt:lpstr>Rockwell</vt:lpstr>
      <vt:lpstr>Wide Latin</vt:lpstr>
      <vt:lpstr>Office Theme</vt:lpstr>
      <vt:lpstr>Office 佈景主題</vt:lpstr>
      <vt:lpstr>HOMEPPT，www.homeppt.com</vt:lpstr>
      <vt:lpstr>預設簡報設計</vt:lpstr>
      <vt:lpstr>Damask</vt:lpstr>
      <vt:lpstr>PowerPoint 簡報</vt:lpstr>
      <vt:lpstr>PowerPoint 簡報</vt:lpstr>
      <vt:lpstr>PowerPoint 簡報</vt:lpstr>
      <vt:lpstr>PowerPoint 簡報</vt:lpstr>
      <vt:lpstr>美勞科評分標準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五年級 奇妙研究所</dc:title>
  <dc:creator>陳貞秀</dc:creator>
  <cp:lastModifiedBy>陳貞秀</cp:lastModifiedBy>
  <cp:revision>5</cp:revision>
  <dcterms:created xsi:type="dcterms:W3CDTF">2006-08-16T00:00:00Z</dcterms:created>
  <dcterms:modified xsi:type="dcterms:W3CDTF">2024-09-11T10:42:28Z</dcterms:modified>
  <dc:identifier>DAGQQ7gQtww</dc:identifier>
</cp:coreProperties>
</file>