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5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5" autoAdjust="0"/>
  </p:normalViewPr>
  <p:slideViewPr>
    <p:cSldViewPr snapToGrid="0">
      <p:cViewPr varScale="1">
        <p:scale>
          <a:sx n="57" d="100"/>
          <a:sy n="57" d="100"/>
        </p:scale>
        <p:origin x="36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8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>
            <a:extLst>
              <a:ext uri="{FF2B5EF4-FFF2-40B4-BE49-F238E27FC236}">
                <a16:creationId xmlns:a16="http://schemas.microsoft.com/office/drawing/2014/main" id="{C2AEF700-9B0B-4359-8356-DCE7EE4E41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B9BF05B-06DB-4EC8-B476-CF95F9BD85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F9C1127-9F2E-4A71-8B7A-A82BDDF7B47E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2025/9/8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321952E-79CD-4E03-AAEB-C22680419E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B3DCA65F-8548-4E36-8331-FD471638B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8CE0281-66A0-46B8-BDE2-AEF0C7453753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5735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9A11B34-4914-4D67-A521-FE75DB0F8688}" type="datetime1">
              <a:rPr lang="zh-TW" altLang="en-US" smtClean="0"/>
              <a:t>2025/9/8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9EDED1C-4656-4CF8-AD34-DC4A65BB3913}" type="slidenum">
              <a:rPr lang="en-US" altLang="zh-TW" smtClean="0"/>
              <a:pPr/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54299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 baseline="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 baseline="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 baseline="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 baseline="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1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9EDED1C-4656-4CF8-AD34-DC4A65BB3913}" type="slidenum">
              <a:rPr lang="en-US" altLang="zh-TW" noProof="1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 noProof="1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084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A13FD8-B22B-439E-84B1-29FFC3AD6175}" type="datetime1">
              <a:rPr lang="zh-TW" altLang="en-US" noProof="0" smtClean="0"/>
              <a:t>2025/9/8</a:t>
            </a:fld>
            <a:endParaRPr lang="zh-TW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88718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130759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255620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284650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80593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EDD22FE-EA16-4237-8748-C3F213DC5ACF}" type="datetime1">
              <a:rPr lang="zh-TW" altLang="en-US" noProof="0" smtClean="0"/>
              <a:t>2025/9/8</a:t>
            </a:fld>
            <a:endParaRPr lang="zh-TW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723944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73754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87805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932955-582D-48AE-85DC-8702D21D31AF}" type="datetime1">
              <a:rPr lang="zh-TW" altLang="en-US" noProof="0" smtClean="0"/>
              <a:t>2025/9/8</a:t>
            </a:fld>
            <a:endParaRPr lang="zh-TW" alt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68934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CF199CF-95F6-445E-8090-918A18DC0566}" type="datetime1">
              <a:rPr lang="zh-TW" altLang="en-US" noProof="0" smtClean="0"/>
              <a:t>2025/9/8</a:t>
            </a:fld>
            <a:endParaRPr lang="zh-TW" alt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48128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0166075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21085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0BAAE-23AE-497B-A167-DD1B22724FB8}" type="datetime1">
              <a:rPr lang="zh-TW" altLang="en-US" smtClean="0"/>
              <a:t>2025/9/8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195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BE7596B-F237-47DD-989E-9D8B0B49B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1914" y="17658"/>
            <a:ext cx="5719557" cy="3004145"/>
          </a:xfrm>
        </p:spPr>
        <p:txBody>
          <a:bodyPr rtlCol="0">
            <a:normAutofit/>
          </a:bodyPr>
          <a:lstStyle/>
          <a:p>
            <a:pPr rtl="0"/>
            <a:r>
              <a:rPr lang="zh-TW" altLang="en-US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自然科授課內容</a:t>
            </a:r>
            <a:br>
              <a:rPr lang="en-US" altLang="zh-TW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r>
              <a:rPr lang="zh-TW" altLang="en-US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及評分標準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063915B-82A1-4F1C-B5C6-3E18DDD97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 rtlCol="0">
            <a:normAutofit/>
          </a:bodyPr>
          <a:lstStyle/>
          <a:p>
            <a:pPr rtl="0"/>
            <a:r>
              <a:rPr lang="zh-TW" altLang="en-US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授課班級</a:t>
            </a:r>
            <a:r>
              <a:rPr lang="en-US" altLang="zh-TW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:</a:t>
            </a:r>
            <a:r>
              <a:rPr lang="zh-TW" altLang="en-US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en-US" altLang="zh-TW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301.302.303</a:t>
            </a:r>
          </a:p>
          <a:p>
            <a:pPr rtl="0"/>
            <a:r>
              <a:rPr lang="zh-TW" altLang="en-US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授課教師</a:t>
            </a:r>
            <a:r>
              <a:rPr lang="en-US" altLang="zh-TW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:</a:t>
            </a:r>
            <a:r>
              <a:rPr lang="zh-TW" altLang="en-US" sz="3600" noProof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徐佩萱</a:t>
            </a:r>
            <a:endParaRPr lang="en-US" altLang="zh-TW" sz="3600" noProof="1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rtl="0"/>
            <a:endParaRPr lang="zh-TW" altLang="en-US" noProof="1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圖片 4" descr="培養皿">
            <a:extLst>
              <a:ext uri="{FF2B5EF4-FFF2-40B4-BE49-F238E27FC236}">
                <a16:creationId xmlns:a16="http://schemas.microsoft.com/office/drawing/2014/main" id="{D16B27C4-A9C2-4AC4-9DD3-88F63F48E83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" b="29502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0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E2E3A8D-0316-518F-485F-96C2E49FD1D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406399"/>
            <a:ext cx="10363826" cy="5943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</a:rPr>
              <a:t>授課內容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zh-TW" altLang="en-US" sz="2800" dirty="0"/>
              <a:t>引導學生發現課本內容相關自然界問題，帶領蒐集及查詢資料及推測答案，實驗印證所推測答案並記錄。</a:t>
            </a:r>
            <a:endParaRPr lang="en-US" altLang="zh-TW" sz="2800" dirty="0"/>
          </a:p>
          <a:p>
            <a:pPr marL="0" indent="0">
              <a:buNone/>
            </a:pPr>
            <a:r>
              <a:rPr lang="zh-TW" altLang="en-US" sz="2800" dirty="0"/>
              <a:t>透過觀察、提問、實驗和實作，培養學生科學概念和解決問題的能力並運用於生活。</a:t>
            </a:r>
            <a:endParaRPr lang="en-US" altLang="zh-TW" sz="2800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sz="2800" dirty="0"/>
          </a:p>
          <a:p>
            <a:pPr marL="0" indent="0">
              <a:buNone/>
            </a:pP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</a:rPr>
              <a:t>評分標準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zh-TW" altLang="en-US" sz="2800" dirty="0"/>
              <a:t>平時成績</a:t>
            </a:r>
            <a:r>
              <a:rPr lang="en-US" altLang="zh-TW" sz="2800" dirty="0"/>
              <a:t>:</a:t>
            </a:r>
            <a:r>
              <a:rPr lang="zh-TW" altLang="en-US" sz="2800" dirty="0"/>
              <a:t> </a:t>
            </a:r>
            <a:r>
              <a:rPr lang="en-US" altLang="zh-TW" sz="2800" dirty="0"/>
              <a:t>60%</a:t>
            </a:r>
          </a:p>
          <a:p>
            <a:pPr marL="0" indent="0">
              <a:buNone/>
            </a:pPr>
            <a:r>
              <a:rPr lang="zh-TW" altLang="en-US" sz="2800" dirty="0"/>
              <a:t>   習作、單元小考</a:t>
            </a:r>
            <a:endParaRPr lang="en-US" altLang="zh-TW" sz="2800" dirty="0"/>
          </a:p>
          <a:p>
            <a:pPr marL="0" indent="0">
              <a:buNone/>
            </a:pPr>
            <a:r>
              <a:rPr lang="zh-TW" altLang="en-US" sz="2800" dirty="0"/>
              <a:t>   課堂團隊合作及發表發言</a:t>
            </a:r>
            <a:r>
              <a:rPr lang="en-US" altLang="zh-TW" sz="2800" dirty="0"/>
              <a:t>.</a:t>
            </a:r>
            <a:r>
              <a:rPr lang="zh-TW" altLang="en-US" sz="2800" dirty="0"/>
              <a:t> 學習態度及秩序表現</a:t>
            </a:r>
            <a:endParaRPr lang="en-US" altLang="zh-TW" sz="2800" dirty="0"/>
          </a:p>
          <a:p>
            <a:pPr marL="0" indent="0">
              <a:buNone/>
            </a:pPr>
            <a:r>
              <a:rPr lang="zh-TW" altLang="en-US" sz="2800" dirty="0"/>
              <a:t>期中期末考</a:t>
            </a:r>
            <a:r>
              <a:rPr lang="en-US" altLang="zh-TW" sz="2800" dirty="0"/>
              <a:t>:</a:t>
            </a:r>
            <a:r>
              <a:rPr lang="zh-TW" altLang="en-US" sz="2800" dirty="0"/>
              <a:t> </a:t>
            </a:r>
            <a:r>
              <a:rPr lang="en-US" altLang="zh-TW" sz="2800" dirty="0"/>
              <a:t>40%</a:t>
            </a:r>
            <a:r>
              <a:rPr lang="zh-TW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8289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主題">
  <a:themeElements>
    <a:clrScheme name="Office 2013 - 2022 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BA7D41-7EBD-45D7-AFB8-22EF4BFA6BA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8E52988-C458-4121-9BF8-864CDB291D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C9275B-1E7E-409A-9467-302622C468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90</TotalTime>
  <Words>101</Words>
  <Application>Microsoft Office PowerPoint</Application>
  <PresentationFormat>寬螢幕</PresentationFormat>
  <Paragraphs>14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Microsoft JhengHei UI</vt:lpstr>
      <vt:lpstr>Arial</vt:lpstr>
      <vt:lpstr>Calibri</vt:lpstr>
      <vt:lpstr>Calibri Light</vt:lpstr>
      <vt:lpstr>Office 2013 - 2022 主題</vt:lpstr>
      <vt:lpstr>自然科授課內容 及評分標準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Patience Hsu 徐佩萱</dc:creator>
  <cp:lastModifiedBy>Patience Hsu 徐佩萱</cp:lastModifiedBy>
  <cp:revision>15</cp:revision>
  <dcterms:created xsi:type="dcterms:W3CDTF">2024-09-10T07:50:36Z</dcterms:created>
  <dcterms:modified xsi:type="dcterms:W3CDTF">2025-09-08T07:38:10Z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