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52F6D5-9EB1-4731-BC79-1B63AAE61EAF}" v="11" dt="2024-09-12T13:22:05.8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長彥 江" userId="19a60532682ecaea" providerId="LiveId" clId="{4852F6D5-9EB1-4731-BC79-1B63AAE61EAF}"/>
    <pc:docChg chg="undo custSel addSld modSld">
      <pc:chgData name="長彥 江" userId="19a60532682ecaea" providerId="LiveId" clId="{4852F6D5-9EB1-4731-BC79-1B63AAE61EAF}" dt="2024-09-12T13:47:48.722" v="652" actId="20577"/>
      <pc:docMkLst>
        <pc:docMk/>
      </pc:docMkLst>
      <pc:sldChg chg="addSp delSp modSp new mod">
        <pc:chgData name="長彥 江" userId="19a60532682ecaea" providerId="LiveId" clId="{4852F6D5-9EB1-4731-BC79-1B63AAE61EAF}" dt="2024-09-12T13:47:48.722" v="652" actId="20577"/>
        <pc:sldMkLst>
          <pc:docMk/>
          <pc:sldMk cId="595517617" sldId="256"/>
        </pc:sldMkLst>
        <pc:spChg chg="del">
          <ac:chgData name="長彥 江" userId="19a60532682ecaea" providerId="LiveId" clId="{4852F6D5-9EB1-4731-BC79-1B63AAE61EAF}" dt="2024-09-12T13:07:10.812" v="4" actId="478"/>
          <ac:spMkLst>
            <pc:docMk/>
            <pc:sldMk cId="595517617" sldId="256"/>
            <ac:spMk id="2" creationId="{98426793-0E40-EC84-4277-3716FF6138EA}"/>
          </ac:spMkLst>
        </pc:spChg>
        <pc:spChg chg="add mod">
          <ac:chgData name="長彥 江" userId="19a60532682ecaea" providerId="LiveId" clId="{4852F6D5-9EB1-4731-BC79-1B63AAE61EAF}" dt="2024-09-12T13:47:48.722" v="652" actId="20577"/>
          <ac:spMkLst>
            <pc:docMk/>
            <pc:sldMk cId="595517617" sldId="256"/>
            <ac:spMk id="2" creationId="{FDB17194-D5FF-8B1C-C91B-071E50B82371}"/>
          </ac:spMkLst>
        </pc:spChg>
        <pc:spChg chg="del">
          <ac:chgData name="長彥 江" userId="19a60532682ecaea" providerId="LiveId" clId="{4852F6D5-9EB1-4731-BC79-1B63AAE61EAF}" dt="2024-09-12T13:07:13.662" v="5" actId="478"/>
          <ac:spMkLst>
            <pc:docMk/>
            <pc:sldMk cId="595517617" sldId="256"/>
            <ac:spMk id="3" creationId="{AACB75B6-F8B2-7AF6-03B8-4B45269BFA84}"/>
          </ac:spMkLst>
        </pc:spChg>
        <pc:spChg chg="add del mod">
          <ac:chgData name="長彥 江" userId="19a60532682ecaea" providerId="LiveId" clId="{4852F6D5-9EB1-4731-BC79-1B63AAE61EAF}" dt="2024-09-12T13:16:28.312" v="21" actId="931"/>
          <ac:spMkLst>
            <pc:docMk/>
            <pc:sldMk cId="595517617" sldId="256"/>
            <ac:spMk id="4" creationId="{82102C72-4C22-E20C-948D-D95CBD597AFA}"/>
          </ac:spMkLst>
        </pc:spChg>
        <pc:spChg chg="add del mod">
          <ac:chgData name="長彥 江" userId="19a60532682ecaea" providerId="LiveId" clId="{4852F6D5-9EB1-4731-BC79-1B63AAE61EAF}" dt="2024-09-12T13:07:05.631" v="3" actId="478"/>
          <ac:spMkLst>
            <pc:docMk/>
            <pc:sldMk cId="595517617" sldId="256"/>
            <ac:spMk id="6" creationId="{E147D9BE-6BA3-6D37-1CA9-E664B9D2702B}"/>
          </ac:spMkLst>
        </pc:spChg>
        <pc:spChg chg="add mod">
          <ac:chgData name="長彥 江" userId="19a60532682ecaea" providerId="LiveId" clId="{4852F6D5-9EB1-4731-BC79-1B63AAE61EAF}" dt="2024-09-12T13:15:54.532" v="16" actId="33987"/>
          <ac:spMkLst>
            <pc:docMk/>
            <pc:sldMk cId="595517617" sldId="256"/>
            <ac:spMk id="7" creationId="{8D9379B4-8107-65AF-3455-75B9DD332831}"/>
          </ac:spMkLst>
        </pc:spChg>
        <pc:spChg chg="add mod">
          <ac:chgData name="長彥 江" userId="19a60532682ecaea" providerId="LiveId" clId="{4852F6D5-9EB1-4731-BC79-1B63AAE61EAF}" dt="2024-09-12T13:21:44.818" v="87" actId="33987"/>
          <ac:spMkLst>
            <pc:docMk/>
            <pc:sldMk cId="595517617" sldId="256"/>
            <ac:spMk id="10" creationId="{B8C5350E-4010-4132-AA5B-463C6EF7A7AE}"/>
          </ac:spMkLst>
        </pc:spChg>
        <pc:spChg chg="add mod">
          <ac:chgData name="長彥 江" userId="19a60532682ecaea" providerId="LiveId" clId="{4852F6D5-9EB1-4731-BC79-1B63AAE61EAF}" dt="2024-09-12T13:30:49.205" v="161" actId="1076"/>
          <ac:spMkLst>
            <pc:docMk/>
            <pc:sldMk cId="595517617" sldId="256"/>
            <ac:spMk id="11" creationId="{825EA609-3A1A-6827-B34F-4C5E2B099722}"/>
          </ac:spMkLst>
        </pc:spChg>
        <pc:picChg chg="add del mod">
          <ac:chgData name="長彥 江" userId="19a60532682ecaea" providerId="LiveId" clId="{4852F6D5-9EB1-4731-BC79-1B63AAE61EAF}" dt="2024-09-12T13:16:27.778" v="20" actId="14100"/>
          <ac:picMkLst>
            <pc:docMk/>
            <pc:sldMk cId="595517617" sldId="256"/>
            <ac:picMk id="3" creationId="{CE249480-0CFE-840B-37F6-D2CE2831BDC9}"/>
          </ac:picMkLst>
        </pc:picChg>
        <pc:picChg chg="add del mod">
          <ac:chgData name="長彥 江" userId="19a60532682ecaea" providerId="LiveId" clId="{4852F6D5-9EB1-4731-BC79-1B63AAE61EAF}" dt="2024-09-12T13:07:05.631" v="3" actId="478"/>
          <ac:picMkLst>
            <pc:docMk/>
            <pc:sldMk cId="595517617" sldId="256"/>
            <ac:picMk id="5" creationId="{45359F8C-BBF3-4004-20A7-4F98CC387068}"/>
          </ac:picMkLst>
        </pc:picChg>
        <pc:picChg chg="add del mod">
          <ac:chgData name="長彥 江" userId="19a60532682ecaea" providerId="LiveId" clId="{4852F6D5-9EB1-4731-BC79-1B63AAE61EAF}" dt="2024-09-12T13:16:27.778" v="20" actId="14100"/>
          <ac:picMkLst>
            <pc:docMk/>
            <pc:sldMk cId="595517617" sldId="256"/>
            <ac:picMk id="6" creationId="{C11F70EF-2177-F355-F784-506AC6E9AB25}"/>
          </ac:picMkLst>
        </pc:picChg>
        <pc:picChg chg="add mod">
          <ac:chgData name="長彥 江" userId="19a60532682ecaea" providerId="LiveId" clId="{4852F6D5-9EB1-4731-BC79-1B63AAE61EAF}" dt="2024-09-12T13:39:26.855" v="284" actId="1076"/>
          <ac:picMkLst>
            <pc:docMk/>
            <pc:sldMk cId="595517617" sldId="256"/>
            <ac:picMk id="9" creationId="{A154575E-057D-9D80-1361-F8CCFA18C76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F716FA2-5303-6D0F-1D7D-59C734E8E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80645990-C108-B770-1F39-E432F6671A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09E2C2D-2334-D3DA-F77F-1A89E44C9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9D92-F2C2-4A9E-B77C-9B636F89C632}" type="datetimeFigureOut">
              <a:rPr lang="zh-TW" altLang="en-US" smtClean="0"/>
              <a:t>2025/9/3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DE5CC38-4186-7179-2155-886148541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480B785-5179-5D60-A4D7-E9ED951BA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D2BBF-36E5-43C2-9181-8B91860C5B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4813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AFC42E-D04D-D5F2-0F80-82B21BF6F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AD6FC15-DCCF-2FD9-C46D-F4361D97DA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EAFDFA4-A569-66D3-EFA2-BBC6D1C9A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9D92-F2C2-4A9E-B77C-9B636F89C632}" type="datetimeFigureOut">
              <a:rPr lang="zh-TW" altLang="en-US" smtClean="0"/>
              <a:t>2025/9/3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5033F70-618A-EC76-574D-6FA505F59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6B5C5F-126E-68B6-4424-E0F96CAC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D2BBF-36E5-43C2-9181-8B91860C5B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3920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C92EE13D-E4F4-F883-DA25-FF13559D52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953C944-D443-CDDF-17A0-CF12DAAB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43BD4D4-4A4B-CD24-0994-48DC380F3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9D92-F2C2-4A9E-B77C-9B636F89C632}" type="datetimeFigureOut">
              <a:rPr lang="zh-TW" altLang="en-US" smtClean="0"/>
              <a:t>2025/9/3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2F155D-574C-D3BF-CC63-E2F99ECF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142137A-4A05-49FA-0151-0F14F9481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D2BBF-36E5-43C2-9181-8B91860C5B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826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2FED38-29DE-8232-4A5D-989CC525E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ACE833E-7AAD-D25A-1746-810B781CC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9B5E9EB-C08D-C30E-2637-5116D3C68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9D92-F2C2-4A9E-B77C-9B636F89C632}" type="datetimeFigureOut">
              <a:rPr lang="zh-TW" altLang="en-US" smtClean="0"/>
              <a:t>2025/9/3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BA9299F-D8FD-912F-E139-6E92E6A3A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88233D6-07F8-4CF7-1A54-4F3FB94A7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D2BBF-36E5-43C2-9181-8B91860C5B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7817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00363E9-50C5-0445-B2B7-1D110251C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3E73A8A-06B5-01AB-1F9F-54D5C7F34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F0030C5-D9CE-154D-5317-E38724BE9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9D92-F2C2-4A9E-B77C-9B636F89C632}" type="datetimeFigureOut">
              <a:rPr lang="zh-TW" altLang="en-US" smtClean="0"/>
              <a:t>2025/9/3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EDA8FEE-51F0-6FF2-C26D-50E84293B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E6073E3-3C0C-F541-DD19-81C193AF7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D2BBF-36E5-43C2-9181-8B91860C5B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2259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198820A-6CC0-F1C2-496C-0B92C68F5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7F7275-65ED-0165-3D64-132D35D366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681118D-729B-9E3C-98C4-41C7347FD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83C96F0-27A4-4A29-629D-3CADD2453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9D92-F2C2-4A9E-B77C-9B636F89C632}" type="datetimeFigureOut">
              <a:rPr lang="zh-TW" altLang="en-US" smtClean="0"/>
              <a:t>2025/9/3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11F05D4-673A-0732-850A-55BE65CF0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868219F-8601-25EC-AFCD-8F2B2D147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D2BBF-36E5-43C2-9181-8B91860C5B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3650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527DDE1-9C22-3BD8-F27C-4F450F377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040EDC5-02C2-32A4-24FF-8AF1D4DD7F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0A27E7B-C158-CC6D-4A58-589A3FF73D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63934BE-0020-710A-F3E9-AE3D9452F5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C18BC911-03D8-26D6-99DA-0553D12C31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C1754644-5111-6219-7675-DCFE0088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9D92-F2C2-4A9E-B77C-9B636F89C632}" type="datetimeFigureOut">
              <a:rPr lang="zh-TW" altLang="en-US" smtClean="0"/>
              <a:t>2025/9/3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8CA82AD-4965-0F1F-C87A-EC1DCDC2A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6B77D57-EAA0-DDBE-987A-554B326CC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D2BBF-36E5-43C2-9181-8B91860C5B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3317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4951632-0E1A-6266-1434-071848384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DFBC29F7-22DB-9AE1-7C68-9CC2D56EB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9D92-F2C2-4A9E-B77C-9B636F89C632}" type="datetimeFigureOut">
              <a:rPr lang="zh-TW" altLang="en-US" smtClean="0"/>
              <a:t>2025/9/3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A392D33-20F9-B6A1-A33D-C0BC3A601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B7B6212-23F2-6966-622B-CD0E06796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D2BBF-36E5-43C2-9181-8B91860C5B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7110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5CED1462-6B29-7970-9A8D-6E869C737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9D92-F2C2-4A9E-B77C-9B636F89C632}" type="datetimeFigureOut">
              <a:rPr lang="zh-TW" altLang="en-US" smtClean="0"/>
              <a:t>2025/9/3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A5093EFF-C468-8F45-A0F8-4AA0C9FF5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BBB3435-D175-2FDD-1BB8-AF719E932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D2BBF-36E5-43C2-9181-8B91860C5B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0350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4D86C6-A2EA-14FC-2BF3-F4501E824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3AFF9C7-BC6E-27AF-859A-E35D79C8E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69AF51C-94EA-DA0D-CBB6-DC181D72C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5E2B8B3-B465-B560-4D49-5F1B64634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9D92-F2C2-4A9E-B77C-9B636F89C632}" type="datetimeFigureOut">
              <a:rPr lang="zh-TW" altLang="en-US" smtClean="0"/>
              <a:t>2025/9/3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C032228-53CE-47BD-64A0-5725E91ED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A0DB667-AEA1-1D62-BD88-5BDE5753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D2BBF-36E5-43C2-9181-8B91860C5B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238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3088ECC-4E01-910D-B20A-B223BE293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15E8BE2-D58E-703F-7671-81C7E33743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B1FA20D-DE39-066D-DED0-82A69FAC2A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93DA6CF-C973-D619-2BFB-2F5A9D4FC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9D92-F2C2-4A9E-B77C-9B636F89C632}" type="datetimeFigureOut">
              <a:rPr lang="zh-TW" altLang="en-US" smtClean="0"/>
              <a:t>2025/9/3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409FFD1-2814-6FCA-9A16-C7474D82D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7F30F48-EDC5-D70B-B8E0-CCC6380E6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D2BBF-36E5-43C2-9181-8B91860C5B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158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BF556FD-9E72-EE2B-41EA-9A1342448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5228A68-2E73-5B0B-7B66-66DBCC135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D613695-7F67-970F-4E5C-2DCD7E73A1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09D92-F2C2-4A9E-B77C-9B636F89C632}" type="datetimeFigureOut">
              <a:rPr lang="zh-TW" altLang="en-US" smtClean="0"/>
              <a:t>2025/9/3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AE66C3E-FF11-5759-76EE-AB5D14662A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3510881-CF9A-B268-2029-1BA54FDFAD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D2BBF-36E5-43C2-9181-8B91860C5B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4464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zh-tw/video/2409903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>
            <a:extLst>
              <a:ext uri="{FF2B5EF4-FFF2-40B4-BE49-F238E27FC236}">
                <a16:creationId xmlns:a16="http://schemas.microsoft.com/office/drawing/2014/main" id="{A154575E-057D-9D80-1361-F8CCFA18C7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1998" cy="6858000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825EA609-3A1A-6827-B34F-4C5E2B099722}"/>
              </a:ext>
            </a:extLst>
          </p:cNvPr>
          <p:cNvSpPr/>
          <p:nvPr/>
        </p:nvSpPr>
        <p:spPr>
          <a:xfrm>
            <a:off x="3782681" y="836530"/>
            <a:ext cx="756342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7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社會領域評量方式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FDB17194-D5FF-8B1C-C91B-071E50B82371}"/>
              </a:ext>
            </a:extLst>
          </p:cNvPr>
          <p:cNvSpPr/>
          <p:nvPr/>
        </p:nvSpPr>
        <p:spPr>
          <a:xfrm>
            <a:off x="578575" y="4518463"/>
            <a:ext cx="11182789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zh-TW" sz="3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  40</a:t>
            </a:r>
            <a:r>
              <a:rPr lang="zh-TW" altLang="en-US" sz="3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％ </a:t>
            </a:r>
            <a:r>
              <a:rPr lang="zh-TW" altLang="en-US" sz="32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定期評量</a:t>
            </a:r>
            <a:r>
              <a:rPr lang="en-US" altLang="zh-TW" sz="32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      </a:t>
            </a:r>
            <a:r>
              <a:rPr lang="en-US" altLang="zh-TW" sz="3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12.5</a:t>
            </a:r>
            <a:r>
              <a:rPr lang="zh-TW" altLang="en-US" sz="3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％ 課堂表現</a:t>
            </a:r>
            <a:endParaRPr lang="en-US" altLang="zh-TW" sz="32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12.5</a:t>
            </a:r>
            <a:r>
              <a:rPr lang="zh-TW" altLang="en-US" sz="3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％ 習作</a:t>
            </a:r>
            <a:endParaRPr lang="en-US" altLang="zh-TW" sz="32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2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</a:t>
            </a:r>
            <a:r>
              <a:rPr lang="en-US" altLang="zh-TW" sz="3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12.5</a:t>
            </a:r>
            <a:r>
              <a:rPr lang="zh-TW" altLang="en-US" sz="3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％ </a:t>
            </a:r>
            <a:r>
              <a:rPr lang="en-US" altLang="zh-TW" sz="3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open book </a:t>
            </a:r>
            <a:r>
              <a:rPr lang="zh-TW" altLang="en-US" sz="3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練習卷</a:t>
            </a:r>
            <a:endParaRPr lang="en-US" altLang="zh-TW" sz="32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200" b="1" cap="none" spc="5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12.5</a:t>
            </a:r>
            <a:r>
              <a:rPr lang="zh-TW" altLang="en-US" sz="3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％</a:t>
            </a:r>
            <a:r>
              <a:rPr lang="en-US" altLang="zh-TW" sz="3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段考</a:t>
            </a:r>
            <a:r>
              <a:rPr lang="zh-TW" altLang="en-US" sz="32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複習卷</a:t>
            </a:r>
            <a:r>
              <a:rPr lang="en-US" altLang="zh-TW" sz="3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595517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31</Words>
  <Application>Microsoft Office PowerPoint</Application>
  <PresentationFormat>寬螢幕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標楷體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長彥 江</dc:creator>
  <cp:lastModifiedBy>長彥 江</cp:lastModifiedBy>
  <cp:revision>3</cp:revision>
  <dcterms:created xsi:type="dcterms:W3CDTF">2024-09-12T13:03:36Z</dcterms:created>
  <dcterms:modified xsi:type="dcterms:W3CDTF">2025-09-02T16:37:26Z</dcterms:modified>
</cp:coreProperties>
</file>